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D345-6A03-4DD2-B37D-EBAF4E70233A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A482-C2B2-4118-B8FE-5FD4BBF875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59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6A482-C2B2-4118-B8FE-5FD4BBF8759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475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6A482-C2B2-4118-B8FE-5FD4BBF8759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593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92BF494-CD94-4063-90DA-F71DE6C8B465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ADAA0E4-4C5B-4A5C-857D-63B299502D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267744" y="6165303"/>
            <a:ext cx="4320480" cy="556171"/>
          </a:xfrm>
          <a:noFill/>
        </p:spPr>
        <p:txBody>
          <a:bodyPr>
            <a:norm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100" dirty="0"/>
              <a:t>Autorem materiálu a všech jeho částí, není-li uvedeno jinak, je </a:t>
            </a:r>
            <a:r>
              <a:rPr lang="cs-CZ" sz="1100" b="1" dirty="0"/>
              <a:t>Mgr. Monika Březinová</a:t>
            </a:r>
            <a:endParaRPr lang="cs-CZ" sz="1100" dirty="0"/>
          </a:p>
        </p:txBody>
      </p:sp>
      <p:pic>
        <p:nvPicPr>
          <p:cNvPr id="5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941167"/>
            <a:ext cx="6050434" cy="11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468313" y="3064039"/>
            <a:ext cx="84248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100"/>
          </a:p>
        </p:txBody>
      </p:sp>
      <p:pic>
        <p:nvPicPr>
          <p:cNvPr id="7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611188" y="1250320"/>
            <a:ext cx="69135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1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9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4454931"/>
              </p:ext>
            </p:extLst>
          </p:nvPr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395288" y="3197141"/>
            <a:ext cx="849788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100" b="1" dirty="0"/>
              <a:t>SADA č. </a:t>
            </a:r>
            <a:r>
              <a:rPr lang="cs-CZ" sz="1100" b="1" smtClean="0"/>
              <a:t>VII</a:t>
            </a:r>
            <a:endParaRPr lang="cs-CZ" sz="1100" b="1" dirty="0"/>
          </a:p>
          <a:p>
            <a:pPr algn="ctr"/>
            <a:r>
              <a:rPr lang="cs-CZ" sz="1100" b="1" dirty="0"/>
              <a:t>Identifikátor: </a:t>
            </a:r>
            <a:r>
              <a:rPr lang="cs-CZ" sz="1100" b="1" dirty="0" smtClean="0"/>
              <a:t>VY_32_INOVACE_SADA VII_ČJS, DUM 14</a:t>
            </a:r>
            <a:endParaRPr lang="cs-CZ" sz="1100" b="1" dirty="0"/>
          </a:p>
          <a:p>
            <a:pPr algn="ctr"/>
            <a:r>
              <a:rPr lang="cs-CZ" sz="1100" b="1" dirty="0"/>
              <a:t>Vzdělávací oblast: Člověk a jeho svět</a:t>
            </a:r>
          </a:p>
          <a:p>
            <a:pPr algn="ctr"/>
            <a:r>
              <a:rPr lang="cs-CZ" sz="1100" b="1" dirty="0"/>
              <a:t>Vzdělávací obor: Člověk a jeho svět</a:t>
            </a:r>
            <a:endParaRPr lang="cs-CZ" sz="1100" dirty="0"/>
          </a:p>
          <a:p>
            <a:r>
              <a:rPr lang="cs-CZ" sz="1100" b="1" dirty="0"/>
              <a:t>Název: Pardubice – město kultury a sportu</a:t>
            </a:r>
            <a:endParaRPr lang="cs-CZ" sz="1100" dirty="0"/>
          </a:p>
          <a:p>
            <a:r>
              <a:rPr lang="cs-CZ" sz="1100" b="1" dirty="0"/>
              <a:t>Autor: Mgr. Monika Březinová</a:t>
            </a:r>
            <a:endParaRPr lang="cs-CZ" sz="1100" dirty="0"/>
          </a:p>
          <a:p>
            <a:r>
              <a:rPr lang="cs-CZ" sz="1100" b="1" dirty="0"/>
              <a:t>Stručná anotace: Učivo o Pardubicích – historické i současné poznatky o kultuře a sportu ve městě. Prezentace.</a:t>
            </a:r>
            <a:endParaRPr lang="cs-CZ" sz="1100" dirty="0"/>
          </a:p>
          <a:p>
            <a:r>
              <a:rPr lang="cs-CZ" sz="1100" b="1" dirty="0" smtClean="0"/>
              <a:t>Metodické </a:t>
            </a:r>
            <a:r>
              <a:rPr lang="cs-CZ" sz="1100" b="1" dirty="0"/>
              <a:t>zhodnocení: Tato hodina byla prezentační, předcházelo jí několik vycházek s výkladem a exkurze v divadle. </a:t>
            </a:r>
            <a:r>
              <a:rPr lang="cs-CZ" sz="1100" b="1" dirty="0" smtClean="0"/>
              <a:t> </a:t>
            </a:r>
          </a:p>
          <a:p>
            <a:r>
              <a:rPr lang="cs-CZ" sz="1100" b="1" dirty="0" smtClean="0"/>
              <a:t>Hodina </a:t>
            </a:r>
            <a:r>
              <a:rPr lang="cs-CZ" sz="1100" b="1" dirty="0"/>
              <a:t>proběhla 12. 10. 2011 ve třídě 3. A.</a:t>
            </a:r>
            <a:endParaRPr lang="cs-CZ" sz="1100" dirty="0"/>
          </a:p>
          <a:p>
            <a:endParaRPr lang="cs-CZ" sz="1100" b="1" dirty="0"/>
          </a:p>
          <a:p>
            <a:endParaRPr lang="cs-CZ" sz="1100" b="1" dirty="0"/>
          </a:p>
        </p:txBody>
      </p:sp>
    </p:spTree>
    <p:extLst>
      <p:ext uri="{BB962C8B-B14F-4D97-AF65-F5344CB8AC3E}">
        <p14:creationId xmlns="" xmlns:p14="http://schemas.microsoft.com/office/powerpoint/2010/main" val="386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– město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Hokej</a:t>
            </a: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dirty="0" smtClean="0"/>
              <a:t>v </a:t>
            </a:r>
            <a:r>
              <a:rPr lang="cs-CZ" dirty="0"/>
              <a:t>Pardubicích pojmem a součástí života města. Pardubický „kotel“ fanoušků je pověstný po celé republice</a:t>
            </a:r>
            <a:r>
              <a:rPr lang="cs-CZ" dirty="0" smtClean="0"/>
              <a:t>.</a:t>
            </a:r>
          </a:p>
          <a:p>
            <a:r>
              <a:rPr lang="cs-CZ" dirty="0"/>
              <a:t>Lední hokej se v Pardubicích začal hrát počátkem 20. století na zamrzlých přírodních vodních plochách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038600" cy="2895699"/>
          </a:xfrm>
        </p:spPr>
      </p:pic>
    </p:spTree>
    <p:extLst>
      <p:ext uri="{BB962C8B-B14F-4D97-AF65-F5344CB8AC3E}">
        <p14:creationId xmlns="" xmlns:p14="http://schemas.microsoft.com/office/powerpoint/2010/main" val="3965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64000"/>
                <a:satMod val="210000"/>
              </a:schemeClr>
            </a:gs>
            <a:gs pos="60000">
              <a:schemeClr val="bg1">
                <a:tint val="72000"/>
                <a:shade val="99000"/>
                <a:satMod val="200000"/>
              </a:schemeClr>
            </a:gs>
            <a:gs pos="100000">
              <a:schemeClr val="bg1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– město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Pardubice na bruslích</a:t>
            </a:r>
            <a:r>
              <a:rPr lang="cs-CZ" dirty="0" smtClean="0"/>
              <a:t>“.</a:t>
            </a:r>
          </a:p>
          <a:p>
            <a:r>
              <a:rPr lang="cs-CZ" dirty="0"/>
              <a:t>Vinařský půlmaraton </a:t>
            </a:r>
            <a:endParaRPr lang="cs-CZ" dirty="0" smtClean="0"/>
          </a:p>
          <a:p>
            <a:r>
              <a:rPr lang="cs-CZ" dirty="0" smtClean="0"/>
              <a:t>Atletika - </a:t>
            </a:r>
            <a:r>
              <a:rPr lang="cs-CZ" dirty="0"/>
              <a:t>každoročně </a:t>
            </a:r>
            <a:r>
              <a:rPr lang="cs-CZ" dirty="0" smtClean="0"/>
              <a:t>se konají </a:t>
            </a:r>
            <a:r>
              <a:rPr lang="cs-CZ" dirty="0"/>
              <a:t>na stadionu soutěže celostátního </a:t>
            </a:r>
            <a:r>
              <a:rPr lang="cs-CZ" dirty="0" smtClean="0"/>
              <a:t>významu</a:t>
            </a:r>
          </a:p>
          <a:p>
            <a:r>
              <a:rPr lang="cs-CZ" dirty="0"/>
              <a:t>Důležité místo mezi sportovními odvětvími zaujímají </a:t>
            </a:r>
            <a:r>
              <a:rPr lang="cs-CZ" dirty="0" smtClean="0"/>
              <a:t>plavecké sporty</a:t>
            </a:r>
          </a:p>
          <a:p>
            <a:r>
              <a:rPr lang="cs-CZ" dirty="0" smtClean="0"/>
              <a:t>Rekreační sporty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448272" cy="183620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91018"/>
            <a:ext cx="3264024" cy="2448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8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obrázků v prezentaci: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42920"/>
          </a:xfrm>
        </p:spPr>
        <p:txBody>
          <a:bodyPr/>
          <a:lstStyle/>
          <a:p>
            <a:r>
              <a:rPr lang="cs-CZ" i="1" dirty="0" smtClean="0"/>
              <a:t>Město Pardubice: multimediální prezentace </a:t>
            </a:r>
            <a:r>
              <a:rPr lang="cs-CZ" dirty="0" smtClean="0"/>
              <a:t>[CD-ROM].Pardubice: TAH 2009 [cit. 2011-09-16]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1100" dirty="0" smtClean="0"/>
              <a:t>Autorem materiálu a všech jeho částí, není-li uvedeno jinak, je </a:t>
            </a:r>
            <a:r>
              <a:rPr lang="cs-CZ" sz="1100" b="1" dirty="0" smtClean="0"/>
              <a:t>Mgr. Monika Březinová</a:t>
            </a:r>
            <a:endParaRPr lang="cs-CZ" sz="11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02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707904" y="4005064"/>
            <a:ext cx="5120640" cy="27363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město kultury a sportu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1100" dirty="0"/>
              <a:t>Autorem materiálu a všech jeho částí, není-li uvedeno jinak, </a:t>
            </a:r>
            <a:r>
              <a:rPr lang="cs-CZ" sz="1100" dirty="0" smtClean="0"/>
              <a:t>je</a:t>
            </a:r>
          </a:p>
          <a:p>
            <a:pPr algn="ctr"/>
            <a:r>
              <a:rPr lang="cs-CZ" sz="1100" dirty="0" smtClean="0"/>
              <a:t> </a:t>
            </a:r>
            <a:r>
              <a:rPr lang="cs-CZ" sz="1100" b="1" dirty="0"/>
              <a:t>Mgr. Monika Březinová</a:t>
            </a:r>
            <a:endParaRPr lang="cs-CZ" sz="1100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684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- město kultury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41044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Východočeské divadlo Pardubice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b="1" dirty="0"/>
              <a:t>Festival smíchu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Divadelní festival plný komedií</a:t>
            </a:r>
            <a:br>
              <a:rPr lang="cs-CZ" dirty="0"/>
            </a:br>
            <a:r>
              <a:rPr lang="cs-CZ" dirty="0" smtClean="0"/>
              <a:t>únor/březen</a:t>
            </a:r>
          </a:p>
          <a:p>
            <a:r>
              <a:rPr lang="cs-CZ" dirty="0" smtClean="0"/>
              <a:t>Stálý divadelní soubor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258816" cy="3573601"/>
          </a:xfrm>
        </p:spPr>
      </p:pic>
    </p:spTree>
    <p:extLst>
      <p:ext uri="{BB962C8B-B14F-4D97-AF65-F5344CB8AC3E}">
        <p14:creationId xmlns="" xmlns:p14="http://schemas.microsoft.com/office/powerpoint/2010/main" val="24100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-město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Domě </a:t>
            </a:r>
            <a:r>
              <a:rPr lang="cs-CZ" b="1" dirty="0"/>
              <a:t>hudby </a:t>
            </a:r>
            <a:r>
              <a:rPr lang="cs-CZ" dirty="0"/>
              <a:t>pravidelně koncertuje mezinárodně uznávaná </a:t>
            </a:r>
            <a:r>
              <a:rPr lang="cs-CZ" b="1" dirty="0"/>
              <a:t>Komorní filharmonie </a:t>
            </a:r>
            <a:r>
              <a:rPr lang="cs-CZ" b="1" dirty="0" smtClean="0"/>
              <a:t>Pardubice</a:t>
            </a:r>
            <a:endParaRPr lang="cs-CZ" dirty="0" smtClean="0"/>
          </a:p>
          <a:p>
            <a:r>
              <a:rPr lang="cs-CZ" b="1" dirty="0"/>
              <a:t>Pardubické hudební jaro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Festival vážné hudby</a:t>
            </a:r>
            <a:br>
              <a:rPr lang="cs-CZ" dirty="0"/>
            </a:br>
            <a:r>
              <a:rPr lang="cs-CZ" dirty="0"/>
              <a:t>duben/květen</a:t>
            </a:r>
            <a:br>
              <a:rPr lang="cs-CZ" dirty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312387"/>
            <a:ext cx="4251325" cy="2909500"/>
          </a:xfrm>
        </p:spPr>
      </p:pic>
    </p:spTree>
    <p:extLst>
      <p:ext uri="{BB962C8B-B14F-4D97-AF65-F5344CB8AC3E}">
        <p14:creationId xmlns="" xmlns:p14="http://schemas.microsoft.com/office/powerpoint/2010/main" val="38312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-město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Východočeské muzeum </a:t>
            </a:r>
            <a:r>
              <a:rPr lang="cs-CZ" dirty="0"/>
              <a:t>a </a:t>
            </a:r>
            <a:r>
              <a:rPr lang="cs-CZ" dirty="0" smtClean="0"/>
              <a:t>Východočeská galerie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239" y="2493665"/>
            <a:ext cx="4038600" cy="30289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594" y="3044958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35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-město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FEBIOFEST</a:t>
            </a:r>
            <a:r>
              <a:rPr lang="cs-CZ" b="1" dirty="0"/>
              <a:t>+ FEBIOFEST MUSIC FESTIVAL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Mezinárodní přehlídka filmu, televize a videa</a:t>
            </a:r>
            <a:br>
              <a:rPr lang="cs-CZ" dirty="0"/>
            </a:br>
            <a:r>
              <a:rPr lang="cs-CZ" dirty="0"/>
              <a:t>duben </a:t>
            </a:r>
            <a:br>
              <a:rPr lang="cs-CZ" dirty="0"/>
            </a:br>
            <a:r>
              <a:rPr lang="cs-CZ" dirty="0"/>
              <a:t>AFI </a:t>
            </a:r>
            <a:r>
              <a:rPr lang="cs-CZ" dirty="0" err="1"/>
              <a:t>Palace</a:t>
            </a:r>
            <a:r>
              <a:rPr lang="cs-CZ" dirty="0"/>
              <a:t> Pardubice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2941637"/>
            <a:ext cx="2540000" cy="1651000"/>
          </a:xfrm>
        </p:spPr>
      </p:pic>
    </p:spTree>
    <p:extLst>
      <p:ext uri="{BB962C8B-B14F-4D97-AF65-F5344CB8AC3E}">
        <p14:creationId xmlns="" xmlns:p14="http://schemas.microsoft.com/office/powerpoint/2010/main" val="12830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– město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Nejsledovanějším </a:t>
            </a:r>
            <a:r>
              <a:rPr lang="cs-CZ" dirty="0"/>
              <a:t>sportem současnosti je v Pardubicích </a:t>
            </a:r>
            <a:r>
              <a:rPr lang="cs-CZ" b="1" dirty="0"/>
              <a:t>lední </a:t>
            </a:r>
            <a:r>
              <a:rPr lang="cs-CZ" b="1" dirty="0" smtClean="0"/>
              <a:t>hokej</a:t>
            </a:r>
          </a:p>
          <a:p>
            <a:r>
              <a:rPr lang="cs-CZ" dirty="0"/>
              <a:t> </a:t>
            </a:r>
            <a:r>
              <a:rPr lang="cs-CZ" b="1" dirty="0"/>
              <a:t>tenisový turnaj </a:t>
            </a:r>
            <a:r>
              <a:rPr lang="cs-CZ" dirty="0"/>
              <a:t>Pardubická </a:t>
            </a:r>
            <a:r>
              <a:rPr lang="cs-CZ" dirty="0" smtClean="0"/>
              <a:t>juniorka – </a:t>
            </a:r>
            <a:r>
              <a:rPr lang="cs-CZ" dirty="0"/>
              <a:t>Mistrovství ČR staršího </a:t>
            </a:r>
            <a:r>
              <a:rPr lang="cs-CZ" dirty="0" smtClean="0"/>
              <a:t>dorostu</a:t>
            </a:r>
          </a:p>
          <a:p>
            <a:r>
              <a:rPr lang="cs-CZ" dirty="0"/>
              <a:t>50-ti letou tradici </a:t>
            </a:r>
            <a:r>
              <a:rPr lang="cs-CZ" dirty="0" smtClean="0"/>
              <a:t>má </a:t>
            </a:r>
            <a:r>
              <a:rPr lang="cs-CZ" b="1" dirty="0" smtClean="0"/>
              <a:t>basketbal</a:t>
            </a:r>
            <a:r>
              <a:rPr lang="cs-CZ" dirty="0" smtClean="0"/>
              <a:t> </a:t>
            </a:r>
            <a:r>
              <a:rPr lang="cs-CZ" dirty="0"/>
              <a:t>v Pardubicích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46" y="1298575"/>
            <a:ext cx="2885132" cy="4937125"/>
          </a:xfrm>
        </p:spPr>
      </p:pic>
    </p:spTree>
    <p:extLst>
      <p:ext uri="{BB962C8B-B14F-4D97-AF65-F5344CB8AC3E}">
        <p14:creationId xmlns="" xmlns:p14="http://schemas.microsoft.com/office/powerpoint/2010/main" val="9313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– město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Velká </a:t>
            </a:r>
            <a:r>
              <a:rPr lang="cs-CZ" b="1" dirty="0"/>
              <a:t>pardubická </a:t>
            </a:r>
            <a:r>
              <a:rPr lang="cs-CZ" dirty="0"/>
              <a:t>je nejtěžším překážkovým dostihem </a:t>
            </a:r>
            <a:r>
              <a:rPr lang="cs-CZ" dirty="0" smtClean="0"/>
              <a:t>kontinentu</a:t>
            </a:r>
          </a:p>
          <a:p>
            <a:r>
              <a:rPr lang="cs-CZ" b="1" dirty="0"/>
              <a:t> </a:t>
            </a:r>
            <a:r>
              <a:rPr lang="cs-CZ" dirty="0"/>
              <a:t>dostih s dlouhou </a:t>
            </a:r>
            <a:r>
              <a:rPr lang="cs-CZ" dirty="0" smtClean="0"/>
              <a:t>tradicí</a:t>
            </a:r>
          </a:p>
          <a:p>
            <a:r>
              <a:rPr lang="pt-BR" dirty="0"/>
              <a:t>Poprvé se Velká pardubická běžela v roce </a:t>
            </a:r>
            <a:r>
              <a:rPr lang="pt-BR" dirty="0" smtClean="0"/>
              <a:t>1874</a:t>
            </a:r>
            <a:endParaRPr lang="cs-CZ" dirty="0" smtClean="0"/>
          </a:p>
          <a:p>
            <a:r>
              <a:rPr lang="cs-CZ" dirty="0"/>
              <a:t>Koně musejí překonat celkem 31 překážek. Nejznámějším je </a:t>
            </a:r>
            <a:r>
              <a:rPr lang="cs-CZ" dirty="0" smtClean="0"/>
              <a:t>Taxisův příkop, </a:t>
            </a:r>
            <a:r>
              <a:rPr lang="cs-CZ" dirty="0"/>
              <a:t>který je také jedním z nejtěžších skoků na světě.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9" y="2420888"/>
            <a:ext cx="4181051" cy="2789545"/>
          </a:xfrm>
        </p:spPr>
      </p:pic>
    </p:spTree>
    <p:extLst>
      <p:ext uri="{BB962C8B-B14F-4D97-AF65-F5344CB8AC3E}">
        <p14:creationId xmlns="" xmlns:p14="http://schemas.microsoft.com/office/powerpoint/2010/main" val="28481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Pardubice – město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/>
          </a:p>
          <a:p>
            <a:r>
              <a:rPr lang="pl-PL" b="1" dirty="0" smtClean="0"/>
              <a:t>Zlatá přilba </a:t>
            </a:r>
            <a:r>
              <a:rPr lang="pl-PL" dirty="0" smtClean="0"/>
              <a:t>- motocyklové závody </a:t>
            </a:r>
            <a:r>
              <a:rPr lang="pl-PL" dirty="0"/>
              <a:t>na ploché dráze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2008 se Zlatá přilba dočkala již 60. ročníku, je tedy nejstarším plochodrážním závodem planety.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258816" cy="3532832"/>
          </a:xfrm>
        </p:spPr>
      </p:pic>
    </p:spTree>
    <p:extLst>
      <p:ext uri="{BB962C8B-B14F-4D97-AF65-F5344CB8AC3E}">
        <p14:creationId xmlns="" xmlns:p14="http://schemas.microsoft.com/office/powerpoint/2010/main" val="880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202</TotalTime>
  <Words>342</Words>
  <Application>Microsoft Office PowerPoint</Application>
  <PresentationFormat>Předvádění na obrazovce (4:3)</PresentationFormat>
  <Paragraphs>101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Soho</vt:lpstr>
      <vt:lpstr>Snímek 1</vt:lpstr>
      <vt:lpstr>Pardubice</vt:lpstr>
      <vt:lpstr>Pardubice - město kultury</vt:lpstr>
      <vt:lpstr>Pardubice -město kultury</vt:lpstr>
      <vt:lpstr>Pardubice -město kultury</vt:lpstr>
      <vt:lpstr>Pardubice -město kultury</vt:lpstr>
      <vt:lpstr>Pardubice – město sportu</vt:lpstr>
      <vt:lpstr>Pardubice – město sportu</vt:lpstr>
      <vt:lpstr>Pardubice – město sportu</vt:lpstr>
      <vt:lpstr>Pardubice – město sportu</vt:lpstr>
      <vt:lpstr>Pardubice – město sportu</vt:lpstr>
      <vt:lpstr>Zdroje obrázků v prezentaci: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Pardubice -město kultury</dc:title>
  <dc:creator>Monika Březinová</dc:creator>
  <cp:lastModifiedBy>Iva9889</cp:lastModifiedBy>
  <cp:revision>24</cp:revision>
  <dcterms:created xsi:type="dcterms:W3CDTF">2011-10-23T13:53:11Z</dcterms:created>
  <dcterms:modified xsi:type="dcterms:W3CDTF">2011-10-26T17:00:56Z</dcterms:modified>
</cp:coreProperties>
</file>