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5"/>
  </p:notesMasterIdLst>
  <p:sldIdLst>
    <p:sldId id="264" r:id="rId3"/>
    <p:sldId id="256" r:id="rId4"/>
    <p:sldId id="268" r:id="rId5"/>
    <p:sldId id="266" r:id="rId6"/>
    <p:sldId id="269" r:id="rId7"/>
    <p:sldId id="265" r:id="rId8"/>
    <p:sldId id="257" r:id="rId9"/>
    <p:sldId id="262" r:id="rId10"/>
    <p:sldId id="270" r:id="rId11"/>
    <p:sldId id="271" r:id="rId12"/>
    <p:sldId id="27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3BCC-F596-47E9-89EE-E48483A6BD5B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334D9-684A-4182-920B-CA9ED0E610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097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86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04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1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48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1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0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2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1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592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27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35C379-8941-48F3-B27C-29ABC93670DC}" type="datetimeFigureOut">
              <a:rPr lang="en-GB" smtClean="0"/>
              <a:pPr/>
              <a:t>06/05/2012</a:t>
            </a:fld>
            <a:endParaRPr lang="en-GB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9D348-6579-4028-A5D1-566B1154FE6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tint val="38000"/>
                <a:satMod val="1800000"/>
              </a:schemeClr>
            </a:gs>
            <a:gs pos="59000">
              <a:schemeClr val="bg2">
                <a:tint val="40000"/>
                <a:satMod val="1800000"/>
              </a:schemeClr>
            </a:gs>
            <a:gs pos="99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4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0/0e/Kennedy's_hut.jpg?uselang=c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555776" y="6229350"/>
            <a:ext cx="446449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743170"/>
            <a:ext cx="86423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 _ </a:t>
            </a:r>
            <a:r>
              <a:rPr lang="cs-CZ" sz="1200" b="1" dirty="0" smtClean="0"/>
              <a:t>AJ, DUM 10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Anglický jazyk</a:t>
            </a:r>
            <a:endParaRPr lang="cs-CZ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NATURE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NATURE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 – environmentální výchova – ekosystémy</a:t>
            </a: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Metodické zhodnocení: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16.4.2012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4.A; 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materiál je přiměřený věku žáků 1.stupně ZŠ; splnil výstup ŠVP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</a:t>
            </a:r>
            <a:r>
              <a:rPr lang="cs-CZ" sz="1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získat základní slovní zásobu z oblasti environmentální výchovy – ekosystémů, rozvíjet vztah k zemi a přírodě. </a:t>
            </a:r>
            <a:endParaRPr lang="cs-CZ" sz="12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520700"/>
          </a:xfrm>
        </p:spPr>
        <p:txBody>
          <a:bodyPr>
            <a:normAutofit/>
          </a:bodyPr>
          <a:lstStyle/>
          <a:p>
            <a:r>
              <a:rPr lang="en-US" dirty="0" smtClean="0"/>
              <a:t>answer the questions.</a:t>
            </a:r>
            <a:endParaRPr lang="en-GB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7992888" cy="31683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can you see in the sky?                                                      </a:t>
            </a:r>
            <a:r>
              <a:rPr lang="cs-CZ" sz="2400" i="1" dirty="0" smtClean="0"/>
              <a:t>__________________________________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What can you find in the garden?                                               </a:t>
            </a:r>
            <a:r>
              <a:rPr lang="cs-CZ" sz="2400" i="1" dirty="0" smtClean="0"/>
              <a:t>__________________________________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Where can you see water?                                                            </a:t>
            </a:r>
            <a:r>
              <a:rPr lang="cs-CZ" sz="2400" i="1" dirty="0" smtClean="0"/>
              <a:t>__________________________________</a:t>
            </a:r>
            <a:endParaRPr lang="en-US" sz="2400" i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What is in the countryside?                                                      </a:t>
            </a:r>
            <a:r>
              <a:rPr lang="cs-CZ" sz="2400" i="1" dirty="0" smtClean="0"/>
              <a:t>__________________________________</a:t>
            </a:r>
            <a:endParaRPr lang="en-US" sz="2400" i="1" dirty="0" smtClean="0"/>
          </a:p>
          <a:p>
            <a:endParaRPr lang="en-US" sz="2400" b="1" i="1" dirty="0" smtClean="0"/>
          </a:p>
          <a:p>
            <a:endParaRPr lang="en-US" sz="2400" dirty="0" smtClean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41026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</a:t>
            </a:r>
            <a:br>
              <a:rPr lang="en-US" dirty="0" smtClean="0"/>
            </a:br>
            <a:r>
              <a:rPr lang="en-US" dirty="0" smtClean="0"/>
              <a:t>answer the questions.</a:t>
            </a:r>
            <a:endParaRPr lang="en-GB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7992888" cy="31683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can you see in the sky?                                                      </a:t>
            </a:r>
            <a:r>
              <a:rPr lang="en-US" sz="2400" i="1" dirty="0" smtClean="0"/>
              <a:t>the sun, the moon, stars, ….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What can you find in the garden?                                               </a:t>
            </a:r>
            <a:r>
              <a:rPr lang="en-US" sz="2400" i="1" dirty="0" smtClean="0"/>
              <a:t>trees, bushes, flowers, a fence, …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Where can you see water?                                                            </a:t>
            </a:r>
            <a:r>
              <a:rPr lang="en-US" sz="2400" i="1" dirty="0" smtClean="0"/>
              <a:t>in the rivers, in the sea, in the lakes, in the ponds, …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What is in the countryside?                                                      </a:t>
            </a:r>
            <a:r>
              <a:rPr lang="en-US" sz="2400" i="1" dirty="0" smtClean="0"/>
              <a:t>fields, paths, meadows, forests</a:t>
            </a:r>
          </a:p>
          <a:p>
            <a:endParaRPr lang="en-US" sz="2400" b="1" i="1" dirty="0" smtClean="0"/>
          </a:p>
          <a:p>
            <a:endParaRPr lang="en-US" sz="2400" dirty="0" smtClean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0990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764704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Obr. 1: [cit. 2012-01-20]. Dostupný pod licencí 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Creative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cs-CZ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Commons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 WWW: </a:t>
            </a:r>
            <a:r>
              <a:rPr lang="en-GB" dirty="0">
                <a:hlinkClick r:id="rId2"/>
              </a:rPr>
              <a:t>http://upload.wikimedia.org/wikipedia/commons/0/0e/Kennedy%27s_hut.jpg?uselang=cs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cit. 2012-01-20]. Obrázky vloženy z Klipartu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315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653136"/>
            <a:ext cx="8458200" cy="12223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nature</a:t>
            </a:r>
            <a:endParaRPr lang="en-US" sz="54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3417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countryside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86311" y="3068960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field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76062" y="5396156"/>
            <a:ext cx="19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path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3268" y="5392998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meadow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57747" y="3058401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forest</a:t>
            </a:r>
            <a:endParaRPr lang="en-US" sz="3200" b="1" dirty="0"/>
          </a:p>
        </p:txBody>
      </p:sp>
      <p:pic>
        <p:nvPicPr>
          <p:cNvPr id="3074" name="Picture 2" descr="C:\Users\ucitel\AppData\Local\Microsoft\Windows\Temporary Internet Files\Content.IE5\3ZOLJVBN\MP9003996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2150" y="1110194"/>
            <a:ext cx="2577160" cy="20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DV4MV5S8\MP9001787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41" y="1110195"/>
            <a:ext cx="3108133" cy="206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citel\AppData\Local\Microsoft\Windows\Temporary Internet Files\Content.IE5\IDQDXJ41\MP9004333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646" y="3582244"/>
            <a:ext cx="2931706" cy="19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citel\AppData\Local\Microsoft\Windows\Temporary Internet Files\Content.IE5\DV4MV5S8\MP900255624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69"/>
          <a:stretch/>
        </p:blipFill>
        <p:spPr bwMode="auto">
          <a:xfrm>
            <a:off x="1962962" y="3693972"/>
            <a:ext cx="1600252" cy="18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83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GARDEN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3058" y="2996952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flower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76062" y="5396156"/>
            <a:ext cx="19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bush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3268" y="5392998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fence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50108" y="2996952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tree</a:t>
            </a:r>
            <a:endParaRPr lang="en-US" sz="3200" b="1" dirty="0"/>
          </a:p>
        </p:txBody>
      </p:sp>
      <p:pic>
        <p:nvPicPr>
          <p:cNvPr id="2050" name="Picture 2" descr="C:\Users\ucitel\AppData\Local\Microsoft\Windows\Temporary Internet Files\Content.IE5\5I5GZZ4U\MP90043319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06" b="44898"/>
          <a:stretch/>
        </p:blipFill>
        <p:spPr bwMode="auto">
          <a:xfrm>
            <a:off x="1217847" y="1328196"/>
            <a:ext cx="2960143" cy="176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itel\AppData\Local\Microsoft\Windows\Temporary Internet Files\Content.IE5\ZJ26AVO3\MP9004277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590" y="994904"/>
            <a:ext cx="2097795" cy="20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itel\AppData\Local\Microsoft\Windows\Temporary Internet Files\Content.IE5\ZJ26AVO3\MP90020120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616"/>
          <a:stretch/>
        </p:blipFill>
        <p:spPr bwMode="auto">
          <a:xfrm>
            <a:off x="1977187" y="3622770"/>
            <a:ext cx="1571802" cy="18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citel\AppData\Local\Microsoft\Windows\Temporary Internet Files\Content.IE5\ZJ26AVO3\MP90040141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547" y="3633588"/>
            <a:ext cx="1252476" cy="18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65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mountains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60359" y="2989447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hut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76062" y="5396156"/>
            <a:ext cx="19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hill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3268" y="5392998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stone</a:t>
            </a:r>
            <a:r>
              <a:rPr lang="cs-CZ" sz="3200" b="1" dirty="0" smtClean="0"/>
              <a:t>s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63268" y="3020514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mountain</a:t>
            </a:r>
            <a:endParaRPr lang="en-US" sz="3200" b="1" dirty="0"/>
          </a:p>
        </p:txBody>
      </p:sp>
      <p:pic>
        <p:nvPicPr>
          <p:cNvPr id="4098" name="Picture 2" descr="C:\Users\ucitel\AppData\Local\Microsoft\Windows\Temporary Internet Files\Content.IE5\DV4MV5S8\MP90043843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526"/>
          <a:stretch/>
        </p:blipFill>
        <p:spPr bwMode="auto">
          <a:xfrm>
            <a:off x="1650624" y="3711596"/>
            <a:ext cx="2224927" cy="16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itel\AppData\Local\Microsoft\Windows\Temporary Internet Files\Content.IE5\6VNXVQ1M\MP90044447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94"/>
          <a:stretch/>
        </p:blipFill>
        <p:spPr bwMode="auto">
          <a:xfrm>
            <a:off x="5113060" y="867864"/>
            <a:ext cx="232544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citel\AppData\Local\Microsoft\Windows\Temporary Internet Files\Content.IE5\DV4MV5S8\MP90043317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93" b="7297"/>
          <a:stretch/>
        </p:blipFill>
        <p:spPr bwMode="auto">
          <a:xfrm>
            <a:off x="5588528" y="3716628"/>
            <a:ext cx="1440160" cy="16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84" r="41548" b="14297"/>
          <a:stretch/>
        </p:blipFill>
        <p:spPr>
          <a:xfrm>
            <a:off x="1650624" y="1537610"/>
            <a:ext cx="2224927" cy="14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59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water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3058" y="2996952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pond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76062" y="5396156"/>
            <a:ext cx="197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river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063268" y="5392998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lake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50108" y="2996952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sea</a:t>
            </a:r>
            <a:endParaRPr lang="en-US" sz="3200" b="1" dirty="0"/>
          </a:p>
        </p:txBody>
      </p:sp>
      <p:pic>
        <p:nvPicPr>
          <p:cNvPr id="5" name="Picture 4" descr="C:\Users\ucitel\AppData\Local\Microsoft\Windows\Temporary Internet Files\Content.IE5\5I5GZZ4U\MP9004074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1347" y="1277751"/>
            <a:ext cx="2723486" cy="18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ZJ26AVO3\MP9001752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004" y="1266618"/>
            <a:ext cx="2841207" cy="18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citel\AppData\Local\Microsoft\Windows\Temporary Internet Files\Content.IE5\3ZOLJVBN\MP900316920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309" y="3670303"/>
            <a:ext cx="2234951" cy="17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citel\AppData\Local\Microsoft\Windows\Temporary Internet Files\Content.IE5\148CR2SZ\MP90042426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913" y="3662463"/>
            <a:ext cx="2725920" cy="17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72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52638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 </a:t>
            </a:r>
            <a:r>
              <a:rPr lang="en-US" sz="3200" dirty="0" smtClean="0"/>
              <a:t>the sky</a:t>
            </a:r>
            <a:endParaRPr lang="en-GB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30056" y="5419338"/>
            <a:ext cx="340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moon</a:t>
            </a:r>
            <a:endParaRPr lang="en-US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98680" y="5414769"/>
            <a:ext cx="2796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star</a:t>
            </a:r>
            <a:endParaRPr lang="en-US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987443" y="2996952"/>
            <a:ext cx="249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sun</a:t>
            </a:r>
            <a:endParaRPr lang="en-US" sz="3200" b="1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550107" y="2996952"/>
            <a:ext cx="242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clouds</a:t>
            </a:r>
            <a:endParaRPr lang="en-US" sz="3200" b="1" dirty="0"/>
          </a:p>
        </p:txBody>
      </p:sp>
      <p:pic>
        <p:nvPicPr>
          <p:cNvPr id="1026" name="Picture 2" descr="C:\Users\ucitel\AppData\Local\Microsoft\Windows\Temporary Internet Files\Content.IE5\148CR2SZ\MP9004331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394" y="1161588"/>
            <a:ext cx="2848282" cy="18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citel\AppData\Local\Microsoft\Windows\Temporary Internet Files\Content.IE5\ZJ26AVO3\MC90044136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487" y="3929994"/>
            <a:ext cx="1591382" cy="15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citel\AppData\Local\Microsoft\Windows\Temporary Internet Files\Content.IE5\5I5GZZ4U\MP90040108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768"/>
          <a:stretch/>
        </p:blipFill>
        <p:spPr bwMode="auto">
          <a:xfrm>
            <a:off x="5256881" y="434602"/>
            <a:ext cx="2037806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ucitel\AppData\Local\Microsoft\Windows\Temporary Internet Files\Content.IE5\3ZOLJVBN\MP90043307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499" y="3581727"/>
            <a:ext cx="1916568" cy="191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50107" y="5085184"/>
            <a:ext cx="451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Obr. 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xmlns="" val="212597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520700"/>
          </a:xfrm>
        </p:spPr>
        <p:txBody>
          <a:bodyPr/>
          <a:lstStyle/>
          <a:p>
            <a:r>
              <a:rPr lang="en-US" dirty="0" smtClean="0"/>
              <a:t>Fill in the missing words.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539552" y="2348880"/>
            <a:ext cx="7992888" cy="31683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summer the _________ is blue, the _________ shines and gardens are full of _________ . At night the pale _________ comes out and the _________ sparkle in the dark sky. </a:t>
            </a:r>
          </a:p>
          <a:p>
            <a:endParaRPr lang="en-US" sz="2400" dirty="0" smtClean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1098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</a:t>
            </a:r>
            <a:br>
              <a:rPr lang="en-US" dirty="0" smtClean="0"/>
            </a:br>
            <a:r>
              <a:rPr lang="en-US" dirty="0" smtClean="0"/>
              <a:t>Fill in the missing words.</a:t>
            </a:r>
            <a:endParaRPr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>
          <a:xfrm>
            <a:off x="539552" y="2348880"/>
            <a:ext cx="7992888" cy="1440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summer the </a:t>
            </a:r>
            <a:r>
              <a:rPr lang="en-US" sz="2400" b="1" i="1" dirty="0" smtClean="0"/>
              <a:t>sky</a:t>
            </a:r>
            <a:r>
              <a:rPr lang="en-US" sz="2400" dirty="0" smtClean="0"/>
              <a:t> is blue, the </a:t>
            </a:r>
            <a:r>
              <a:rPr lang="en-US" sz="2400" b="1" i="1" dirty="0" smtClean="0"/>
              <a:t>sun</a:t>
            </a:r>
            <a:r>
              <a:rPr lang="en-US" sz="2400" dirty="0" smtClean="0"/>
              <a:t> shines and gardens are full of </a:t>
            </a:r>
            <a:r>
              <a:rPr lang="en-US" sz="2400" b="1" i="1" dirty="0" smtClean="0"/>
              <a:t>flowers</a:t>
            </a:r>
            <a:r>
              <a:rPr lang="en-US" sz="2400" dirty="0" smtClean="0"/>
              <a:t> . At night the pale </a:t>
            </a:r>
            <a:r>
              <a:rPr lang="en-US" sz="2400" b="1" i="1" dirty="0" smtClean="0"/>
              <a:t>moon</a:t>
            </a:r>
            <a:r>
              <a:rPr lang="en-US" sz="2400" dirty="0" smtClean="0"/>
              <a:t> comes out and the </a:t>
            </a:r>
            <a:r>
              <a:rPr lang="en-US" sz="2400" b="1" i="1" dirty="0" smtClean="0"/>
              <a:t>stars</a:t>
            </a:r>
            <a:r>
              <a:rPr lang="en-US" sz="2400" dirty="0" smtClean="0"/>
              <a:t> sparkle in the dark sky. </a:t>
            </a:r>
          </a:p>
          <a:p>
            <a:endParaRPr lang="en-US" sz="2400" dirty="0" smtClean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67944" y="6237312"/>
            <a:ext cx="4896544" cy="476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Autorem materiálu a všech jeho částí, 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4547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554</Words>
  <Application>Microsoft Office PowerPoint</Application>
  <PresentationFormat>Předvádění na obrazovce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Cesta</vt:lpstr>
      <vt:lpstr>Výchozí návrh</vt:lpstr>
      <vt:lpstr>Snímek 1</vt:lpstr>
      <vt:lpstr>nature</vt:lpstr>
      <vt:lpstr>In the countryside</vt:lpstr>
      <vt:lpstr>IN THE GARDEN</vt:lpstr>
      <vt:lpstr>IN the mountains</vt:lpstr>
      <vt:lpstr>water</vt:lpstr>
      <vt:lpstr>In the sky</vt:lpstr>
      <vt:lpstr>Fill in the missing words.</vt:lpstr>
      <vt:lpstr>KEY Fill in the missing words.</vt:lpstr>
      <vt:lpstr>answer the questions.</vt:lpstr>
      <vt:lpstr>KEY answer the questions.</vt:lpstr>
      <vt:lpstr>Snímek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Iva9889</cp:lastModifiedBy>
  <cp:revision>27</cp:revision>
  <dcterms:created xsi:type="dcterms:W3CDTF">2012-04-06T11:23:46Z</dcterms:created>
  <dcterms:modified xsi:type="dcterms:W3CDTF">2012-05-06T14:34:42Z</dcterms:modified>
</cp:coreProperties>
</file>