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1"/>
  </p:notesMasterIdLst>
  <p:sldIdLst>
    <p:sldId id="264" r:id="rId3"/>
    <p:sldId id="256" r:id="rId4"/>
    <p:sldId id="257" r:id="rId5"/>
    <p:sldId id="265" r:id="rId6"/>
    <p:sldId id="266" r:id="rId7"/>
    <p:sldId id="262" r:id="rId8"/>
    <p:sldId id="267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C3BCC-F596-47E9-89EE-E48483A6BD5B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334D9-684A-4182-920B-CA9ED0E610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097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E2364D-3212-4821-A36E-1138844E07BF}" type="datetime1">
              <a:rPr lang="cs-CZ" smtClean="0">
                <a:solidFill>
                  <a:prstClr val="black"/>
                </a:solidFill>
              </a:rPr>
              <a:pPr eaLnBrk="1" hangingPunct="1">
                <a:defRPr/>
              </a:pPr>
              <a:t>6.5.2012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Autorem materiálu a všech jeho částí, není-li uvedeno jinak, je</a:t>
            </a: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CB16-A9A1-4A0B-A23C-FDE6E0E655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86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C70D-A4E3-404A-A376-61B6E9036E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04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E79B-0BC8-4C85-8B4B-B6219E426A2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513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47F0-BB8F-464F-AD50-999FF30565C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14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0BC7-C96C-4D4D-B223-04BE3966E6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41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F70E-24B1-4CBB-A854-2DC7ECC40A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01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D51D-4348-48D2-9491-7E25A225DDB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22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6A28-5BD6-4D33-B1DD-994139944DD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6F56-3283-48F1-9BB2-823DFC9E107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21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2120-7A52-4479-9FD3-A1B3395290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592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5A8B-D636-44FA-9482-077E5A6544D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27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tint val="38000"/>
                <a:satMod val="1800000"/>
              </a:schemeClr>
            </a:gs>
            <a:gs pos="59000">
              <a:schemeClr val="bg2">
                <a:tint val="40000"/>
                <a:satMod val="1800000"/>
              </a:schemeClr>
            </a:gs>
            <a:gs pos="99000">
              <a:schemeClr val="bg2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42AA3-917C-4404-9AF7-E4EAC7EAFBE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64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9/96/Smith's_Newsagents,_Belford_-_geograph.org.uk_-_405836.jpg?uselang=c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555776" y="6229350"/>
            <a:ext cx="4464496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 není-li uvedeno jinak, je Mgr. Hana Syrovátková</a:t>
            </a:r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cs typeface="Arial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6968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250825" y="2835503"/>
            <a:ext cx="86423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 smtClean="0"/>
              <a:t>Sada č. XX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XX _ </a:t>
            </a:r>
            <a:r>
              <a:rPr lang="cs-CZ" sz="1200" b="1" dirty="0" smtClean="0"/>
              <a:t>AJ, DUM 11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Jazyk a jazyková komunikace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</a:t>
            </a:r>
            <a:r>
              <a:rPr lang="cs-CZ" sz="1200" b="1" dirty="0" smtClean="0"/>
              <a:t>obor: Anglický jazyk</a:t>
            </a:r>
            <a:endParaRPr lang="cs-CZ" sz="1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Název: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SHOPS</a:t>
            </a: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Autor: Mgr. Hana Syrovátková</a:t>
            </a: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Stručná anotace: Prezentace tématu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SHOPS – 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úvod do tématu 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„</a:t>
            </a:r>
            <a:r>
              <a:rPr lang="en-US" sz="1200" b="1" dirty="0" err="1" smtClean="0">
                <a:solidFill>
                  <a:srgbClr val="000000"/>
                </a:solidFill>
                <a:cs typeface="Arial" charset="0"/>
              </a:rPr>
              <a:t>Obchody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“</a:t>
            </a: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Metodické zhodnocení: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27.3.2012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4.A; 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materiál je přiměřený věku žáků 1.stupně ZŠ; splnil výstup ŠVP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získat základní slovní zásobu z oblasti nakupování a 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odvodit pravděpodobný význam nových slov z kontextu.</a:t>
            </a: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2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653136"/>
            <a:ext cx="8458200" cy="1222375"/>
          </a:xfrm>
        </p:spPr>
        <p:txBody>
          <a:bodyPr>
            <a:normAutofit/>
          </a:bodyPr>
          <a:lstStyle/>
          <a:p>
            <a:r>
              <a:rPr lang="cs-CZ" sz="5400" dirty="0" smtClean="0"/>
              <a:t>SHOPPING</a:t>
            </a:r>
            <a:endParaRPr lang="en-GB" sz="54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34178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60440" cy="526380"/>
          </a:xfrm>
        </p:spPr>
        <p:txBody>
          <a:bodyPr>
            <a:noAutofit/>
          </a:bodyPr>
          <a:lstStyle/>
          <a:p>
            <a:r>
              <a:rPr lang="cs-CZ" sz="3200" dirty="0" smtClean="0"/>
              <a:t>PLACES TO SHOP</a:t>
            </a:r>
            <a:endParaRPr lang="en-GB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30056" y="5419338"/>
            <a:ext cx="340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butcher’s</a:t>
            </a:r>
            <a:endParaRPr lang="en-US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398680" y="5414769"/>
            <a:ext cx="2796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supermarket</a:t>
            </a:r>
            <a:endParaRPr lang="en-US" sz="3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987443" y="2996952"/>
            <a:ext cx="249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newsagent’s</a:t>
            </a:r>
            <a:endParaRPr lang="en-US" sz="3200" b="1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550107" y="2996952"/>
            <a:ext cx="242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baker’s</a:t>
            </a:r>
            <a:endParaRPr lang="en-US" sz="3200" b="1" dirty="0"/>
          </a:p>
        </p:txBody>
      </p:sp>
      <p:pic>
        <p:nvPicPr>
          <p:cNvPr id="1030" name="Picture 6" descr="C:\Users\ucitel\AppData\Local\Microsoft\Windows\Temporary Internet Files\Content.IE5\5I5GZZ4U\MP9002897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447" y="3584973"/>
            <a:ext cx="2826674" cy="19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citel\AppData\Local\Microsoft\Windows\Temporary Internet Files\Content.IE5\148CR2SZ\MP9004340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640" y="1140232"/>
            <a:ext cx="1886728" cy="19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citel\AppData\Local\Microsoft\Windows\Temporary Internet Files\Content.IE5\5I5GZZ4U\MP90040653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815" y="3598599"/>
            <a:ext cx="1894379" cy="18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141" y="676931"/>
            <a:ext cx="1823287" cy="246702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65657" y="2931895"/>
            <a:ext cx="6249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Obr. 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xmlns="" val="212597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60440" cy="526380"/>
          </a:xfrm>
        </p:spPr>
        <p:txBody>
          <a:bodyPr>
            <a:noAutofit/>
          </a:bodyPr>
          <a:lstStyle/>
          <a:p>
            <a:r>
              <a:rPr lang="cs-CZ" sz="3200" dirty="0" smtClean="0"/>
              <a:t>PLACES TO SHOP</a:t>
            </a:r>
            <a:endParaRPr lang="en-GB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73058" y="2996952"/>
            <a:ext cx="340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</a:t>
            </a:r>
            <a:r>
              <a:rPr lang="en-US" sz="3200" b="1" dirty="0" smtClean="0"/>
              <a:t>reengrocer’s</a:t>
            </a:r>
            <a:endParaRPr lang="en-US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76062" y="5396156"/>
            <a:ext cx="197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j</a:t>
            </a:r>
            <a:r>
              <a:rPr lang="en-US" sz="3200" b="1" dirty="0" err="1" smtClean="0"/>
              <a:t>eweller’s</a:t>
            </a:r>
            <a:endParaRPr lang="en-US" sz="3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063268" y="5392998"/>
            <a:ext cx="249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bookshop</a:t>
            </a:r>
            <a:endParaRPr lang="en-US" sz="3200" b="1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  <p:pic>
        <p:nvPicPr>
          <p:cNvPr id="1026" name="Picture 2" descr="C:\Users\ucitel\AppData\Local\Microsoft\Windows\Temporary Internet Files\Content.IE5\148CR2SZ\MP9004227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09766"/>
            <a:ext cx="171077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1550108" y="2996952"/>
            <a:ext cx="242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</a:t>
            </a:r>
            <a:r>
              <a:rPr lang="en-US" sz="3200" b="1" dirty="0" smtClean="0"/>
              <a:t>lothes shop</a:t>
            </a:r>
            <a:endParaRPr lang="en-US" sz="3200" b="1" dirty="0"/>
          </a:p>
        </p:txBody>
      </p:sp>
      <p:pic>
        <p:nvPicPr>
          <p:cNvPr id="1027" name="Picture 3" descr="C:\Users\ucitel\AppData\Local\Microsoft\Windows\Temporary Internet Files\Content.IE5\5I5GZZ4U\MP9002899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09766"/>
            <a:ext cx="2543476" cy="16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citel\AppData\Local\Microsoft\Windows\Temporary Internet Files\Content.IE5\5I5GZZ4U\MP9004026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085" y="3719223"/>
            <a:ext cx="2126009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citel\AppData\Local\Microsoft\Windows\Temporary Internet Files\Content.IE5\148CR2SZ\MP90025559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055" y="3710974"/>
            <a:ext cx="2569459" cy="17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972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60440" cy="526380"/>
          </a:xfrm>
        </p:spPr>
        <p:txBody>
          <a:bodyPr>
            <a:noAutofit/>
          </a:bodyPr>
          <a:lstStyle/>
          <a:p>
            <a:r>
              <a:rPr lang="cs-CZ" sz="3200" dirty="0" smtClean="0"/>
              <a:t>PLACES TO SHOP</a:t>
            </a:r>
            <a:endParaRPr lang="en-GB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73058" y="2996952"/>
            <a:ext cx="340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florist’s</a:t>
            </a:r>
            <a:endParaRPr lang="en-US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76062" y="5396156"/>
            <a:ext cx="197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  <a:r>
              <a:rPr lang="en-US" sz="3200" b="1" dirty="0" smtClean="0"/>
              <a:t>oy shop</a:t>
            </a:r>
            <a:endParaRPr lang="en-US" sz="3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063268" y="5392998"/>
            <a:ext cx="249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</a:t>
            </a:r>
            <a:r>
              <a:rPr lang="en-US" sz="3200" b="1" dirty="0" smtClean="0"/>
              <a:t>hoe shop</a:t>
            </a:r>
            <a:endParaRPr lang="en-US" sz="3200" b="1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550108" y="2996952"/>
            <a:ext cx="242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chemist’s</a:t>
            </a:r>
            <a:endParaRPr lang="en-US" sz="3200" b="1" dirty="0"/>
          </a:p>
        </p:txBody>
      </p:sp>
      <p:pic>
        <p:nvPicPr>
          <p:cNvPr id="3075" name="Picture 3" descr="C:\Users\ucitel\AppData\Local\Microsoft\Windows\Temporary Internet Files\Content.IE5\ZJ26AVO3\MP9004067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085" y="1391892"/>
            <a:ext cx="2126009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citel\AppData\Local\Microsoft\Windows\Temporary Internet Files\Content.IE5\ZJ26AVO3\MP9004097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6847" y="599803"/>
            <a:ext cx="165787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citel\AppData\Local\Microsoft\Windows\Temporary Internet Files\Content.IE5\148CR2SZ\MP9004312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188" y="3581727"/>
            <a:ext cx="1918840" cy="19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citel\AppData\Local\Microsoft\Windows\Temporary Internet Files\Content.IE5\5I5GZZ4U\MP90017899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105" y="3861252"/>
            <a:ext cx="2425965" cy="16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665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58200" cy="520700"/>
          </a:xfrm>
        </p:spPr>
        <p:txBody>
          <a:bodyPr/>
          <a:lstStyle/>
          <a:p>
            <a:r>
              <a:rPr lang="en-US" dirty="0" smtClean="0"/>
              <a:t>Write the shop names.</a:t>
            </a:r>
            <a:endParaRPr lang="en-GB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2"/>
          </p:nvPr>
        </p:nvSpPr>
        <p:spPr>
          <a:xfrm>
            <a:off x="539552" y="1988840"/>
            <a:ext cx="7992888" cy="31683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can buy vegetables in the …………………… 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buy shoes in the …………………… 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can buy Teddy Bear in the …………………… 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buy rolls and bread at the ………………….. 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buy medicine at the …………………. 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can buy earrings at the  …………………  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1098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</a:t>
            </a:r>
            <a:br>
              <a:rPr lang="en-US" dirty="0" smtClean="0"/>
            </a:br>
            <a:r>
              <a:rPr lang="en-US" dirty="0" smtClean="0"/>
              <a:t>Write the shop names.</a:t>
            </a:r>
            <a:endParaRPr lang="en-GB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2"/>
          </p:nvPr>
        </p:nvSpPr>
        <p:spPr>
          <a:xfrm>
            <a:off x="539552" y="1988840"/>
            <a:ext cx="7992888" cy="31683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can buy vegetables in the greengrocer’s.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buy shoes in the shoe shop.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can buy Teddy Bear in the toy shop.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buy rolls and bread at the baker’s.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buy medicine at the chemist’s.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can buy earrings at the </a:t>
            </a:r>
            <a:r>
              <a:rPr lang="en-US" sz="2400" dirty="0" err="1" smtClean="0"/>
              <a:t>jeweller’s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5823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76470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Obr. 1: [cit. 2012-01-20]. Dostupný pod licencí </a:t>
            </a:r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Creative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Commons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na WWW: </a:t>
            </a:r>
            <a:r>
              <a:rPr lang="en-GB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http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://upload.wikimedia.org/wikipedia/commons/9/96/Smith%27s_Newsagents%2C_Belford_-_geograph.org.uk_-_405836.jpg?uselang=cs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cit. 2012-01-20]. Obrázky vloženy z Klipartu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315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401</Words>
  <Application>Microsoft Office PowerPoint</Application>
  <PresentationFormat>Předvádění na obrazovce (4:3)</PresentationFormat>
  <Paragraphs>64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Cesta</vt:lpstr>
      <vt:lpstr>Výchozí návrh</vt:lpstr>
      <vt:lpstr>Snímek 1</vt:lpstr>
      <vt:lpstr>SHOPPING</vt:lpstr>
      <vt:lpstr>PLACES TO SHOP</vt:lpstr>
      <vt:lpstr>PLACES TO SHOP</vt:lpstr>
      <vt:lpstr>PLACES TO SHOP</vt:lpstr>
      <vt:lpstr>Write the shop names.</vt:lpstr>
      <vt:lpstr>KEY Write the shop names.</vt:lpstr>
      <vt:lpstr>Snímek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Iva9889</cp:lastModifiedBy>
  <cp:revision>20</cp:revision>
  <dcterms:created xsi:type="dcterms:W3CDTF">2012-04-06T11:23:46Z</dcterms:created>
  <dcterms:modified xsi:type="dcterms:W3CDTF">2012-05-06T14:36:38Z</dcterms:modified>
</cp:coreProperties>
</file>