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1"/>
  </p:notesMasterIdLst>
  <p:sldIdLst>
    <p:sldId id="257" r:id="rId3"/>
    <p:sldId id="258" r:id="rId4"/>
    <p:sldId id="269" r:id="rId5"/>
    <p:sldId id="270" r:id="rId6"/>
    <p:sldId id="272" r:id="rId7"/>
    <p:sldId id="271" r:id="rId8"/>
    <p:sldId id="267" r:id="rId9"/>
    <p:sldId id="268" r:id="rId10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78" autoAdjust="0"/>
    <p:restoredTop sz="94660"/>
  </p:normalViewPr>
  <p:slideViewPr>
    <p:cSldViewPr>
      <p:cViewPr>
        <p:scale>
          <a:sx n="100" d="100"/>
          <a:sy n="100" d="100"/>
        </p:scale>
        <p:origin x="-612" y="8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97913-8CBC-4307-8BC6-2AD639EF79D7}" type="datetimeFigureOut">
              <a:rPr lang="en-GB" smtClean="0"/>
              <a:pPr/>
              <a:t>06/05/2012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40BD8-7EEE-47DF-9BE6-B0CE0B38CD3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11504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cs-CZ"/>
              <a:t>EU Peníze školám	                                       Inovace ve vzdělávání na naší škole ZŠ Studánka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9466946-3F8A-4D69-B2FC-1F36FE9F3466}" type="datetime1">
              <a:rPr lang="cs-CZ"/>
              <a:pPr/>
              <a:t>6.5.2012</a:t>
            </a:fld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cs-CZ"/>
              <a:t>Autorem materiálu a všech jeho částí, není-li uvedeno jinak, je</a:t>
            </a:r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BC5010-DB40-468C-9BFC-5528EF9EFC72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59113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FB571-24D9-4C07-A418-86717E84DF88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32718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06FF4-F045-48C8-85A4-0D3C3BBC4F6E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50657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6D41-C104-494C-B26A-A3F15D8D1E09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369042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82ED-8E55-4D6D-902B-095D6281FC30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1A1FD-9EA9-447B-9A15-A9F6A4A9D54B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EE945-B9F0-4372-B112-194B455A929A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7B00-A8ED-45C4-9721-76C305638E90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F1A24-13F1-4CBB-8235-2F22EB453A74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5318-57CE-4F73-9C7C-37A4694CD4FB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B2A46-A812-4035-B3E6-AC4F871E1CA7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69AE-88DD-4A87-9F5F-4CE381A97D99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D2CB-A050-4972-A1B7-FF1EF86634F0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342940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F517-FAC2-4B6D-95A3-7EB3DDB27481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28C88-A144-43F0-8906-6F0D322E5951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0EFC-0A45-40E6-A9B4-F4FBF99484AA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A42D6-912D-49FF-B215-AFECD8989FD1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83614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6CD5-8882-45DC-8259-63920067B592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1125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532A-71F8-4D31-8B44-58B444E69D4C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74417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21B1C-2A4C-4447-8B5D-ABDEF5DFFB02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8316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8BAA-8FCB-4FE0-853C-03DB609510CA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48899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EF15E-38AC-4152-B0F6-7601644F200C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38633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FA96B-B916-486F-A2F0-CE00BCC02537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3966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C5055-97AB-443D-A3A3-3D62ED2A6B14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5313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CFF874C-C9A2-4EE7-9C2F-6C530346A0B9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0E74874-9E83-4489-868B-895F8CFF0EC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jpeg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ástupný symbol pro zápatí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pic>
        <p:nvPicPr>
          <p:cNvPr id="2052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2107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2111" name="Picture 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12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/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280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64" name="Rectangle 116"/>
          <p:cNvSpPr>
            <a:spLocks noChangeArrowheads="1"/>
          </p:cNvSpPr>
          <p:nvPr/>
        </p:nvSpPr>
        <p:spPr bwMode="auto">
          <a:xfrm>
            <a:off x="395288" y="1804452"/>
            <a:ext cx="8497887" cy="4739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endParaRPr lang="cs-CZ" b="1" dirty="0" smtClean="0"/>
          </a:p>
          <a:p>
            <a:pPr algn="ctr"/>
            <a:endParaRPr lang="cs-CZ" b="1" dirty="0"/>
          </a:p>
          <a:p>
            <a:pPr algn="ctr"/>
            <a:endParaRPr lang="cs-CZ" b="1" dirty="0" smtClean="0"/>
          </a:p>
          <a:p>
            <a:pPr algn="ctr"/>
            <a:r>
              <a:rPr lang="cs-CZ" sz="1200" b="1" dirty="0" smtClean="0"/>
              <a:t>Sada č. XX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 sady: VY_32_INOVACE_Sada XX _ </a:t>
            </a:r>
            <a:r>
              <a:rPr lang="cs-CZ" sz="1200" b="1" dirty="0" smtClean="0"/>
              <a:t>AJ, DUM 14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Jazyk a jazyková komunikace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</a:t>
            </a:r>
            <a:r>
              <a:rPr lang="cs-CZ" sz="1200" b="1" dirty="0" smtClean="0"/>
              <a:t>obor: Anglický jazyk</a:t>
            </a:r>
            <a:endParaRPr lang="cs-CZ" sz="1200" dirty="0" smtClean="0"/>
          </a:p>
          <a:p>
            <a:pPr algn="ctr"/>
            <a:endParaRPr lang="cs-CZ" sz="1400" b="1" dirty="0"/>
          </a:p>
          <a:p>
            <a:pPr algn="ctr"/>
            <a:endParaRPr lang="cs-CZ" sz="1400" dirty="0"/>
          </a:p>
          <a:p>
            <a:r>
              <a:rPr lang="cs-CZ" sz="1400" b="1" dirty="0"/>
              <a:t>Název</a:t>
            </a:r>
            <a:r>
              <a:rPr lang="cs-CZ" sz="1400" b="1" dirty="0" smtClean="0"/>
              <a:t>: „Zebřičky“</a:t>
            </a:r>
            <a:endParaRPr lang="cs-CZ" sz="1400" dirty="0"/>
          </a:p>
          <a:p>
            <a:r>
              <a:rPr lang="cs-CZ" sz="1400" b="1" dirty="0"/>
              <a:t>Autor</a:t>
            </a:r>
            <a:r>
              <a:rPr lang="cs-CZ" sz="1400" b="1" dirty="0" smtClean="0"/>
              <a:t>: Mgr. Libuše Kocourková</a:t>
            </a:r>
            <a:endParaRPr lang="cs-CZ" sz="1400" dirty="0"/>
          </a:p>
          <a:p>
            <a:r>
              <a:rPr lang="cs-CZ" sz="1400" b="1" dirty="0"/>
              <a:t>Stručná anotace</a:t>
            </a:r>
            <a:r>
              <a:rPr lang="cs-CZ" sz="1400" b="1" dirty="0" smtClean="0"/>
              <a:t>: Doplňování údajů z tabulky do textu a z textu do tabulky (</a:t>
            </a:r>
            <a:r>
              <a:rPr lang="cs-CZ" sz="1400" b="1" dirty="0" err="1" smtClean="0"/>
              <a:t>timetable,free</a:t>
            </a:r>
            <a:r>
              <a:rPr lang="cs-CZ" sz="1400" b="1" dirty="0" smtClean="0"/>
              <a:t> </a:t>
            </a:r>
            <a:r>
              <a:rPr lang="cs-CZ" sz="1400" b="1" dirty="0" err="1" smtClean="0"/>
              <a:t>time</a:t>
            </a:r>
            <a:r>
              <a:rPr lang="cs-CZ" sz="1400" b="1" dirty="0" smtClean="0"/>
              <a:t>)</a:t>
            </a:r>
            <a:endParaRPr lang="cs-CZ" sz="1400" b="1" dirty="0"/>
          </a:p>
          <a:p>
            <a:r>
              <a:rPr lang="cs-CZ" sz="1400" b="1" dirty="0"/>
              <a:t>Metodické zhodnocení</a:t>
            </a:r>
            <a:r>
              <a:rPr lang="cs-CZ" sz="1400" b="1" dirty="0" smtClean="0"/>
              <a:t>: Aktivita určená pro žáky čtvrtých ročníků – pilotáž dne 22.02.2012, 4. B </a:t>
            </a:r>
            <a:endParaRPr lang="cs-CZ" sz="1400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123499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45832231"/>
              </p:ext>
            </p:extLst>
          </p:nvPr>
        </p:nvGraphicFramePr>
        <p:xfrm>
          <a:off x="1547664" y="2484023"/>
          <a:ext cx="6688784" cy="3539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098"/>
                <a:gridCol w="836098"/>
                <a:gridCol w="836098"/>
                <a:gridCol w="948090"/>
                <a:gridCol w="792088"/>
                <a:gridCol w="768116"/>
                <a:gridCol w="836098"/>
                <a:gridCol w="836098"/>
              </a:tblGrid>
              <a:tr h="345839">
                <a:tc>
                  <a:txBody>
                    <a:bodyPr/>
                    <a:lstStyle/>
                    <a:p>
                      <a:r>
                        <a:rPr lang="cs-CZ" sz="1100" dirty="0" err="1" smtClean="0"/>
                        <a:t>Time</a:t>
                      </a:r>
                      <a:r>
                        <a:rPr lang="cs-CZ" sz="1100" dirty="0" smtClean="0"/>
                        <a:t>/</a:t>
                      </a:r>
                      <a:r>
                        <a:rPr lang="cs-CZ" sz="1100" dirty="0" err="1" smtClean="0"/>
                        <a:t>Day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err="1" smtClean="0"/>
                        <a:t>Monday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err="1" smtClean="0"/>
                        <a:t>Tuesday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err="1" smtClean="0"/>
                        <a:t>Wednesday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err="1" smtClean="0"/>
                        <a:t>Thursday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err="1" smtClean="0"/>
                        <a:t>Friday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err="1" smtClean="0"/>
                        <a:t>Saturday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err="1" smtClean="0"/>
                        <a:t>Sunday</a:t>
                      </a:r>
                      <a:endParaRPr lang="en-GB" sz="1100" dirty="0"/>
                    </a:p>
                  </a:txBody>
                  <a:tcPr/>
                </a:tc>
              </a:tr>
              <a:tr h="345839">
                <a:tc>
                  <a:txBody>
                    <a:bodyPr/>
                    <a:lstStyle/>
                    <a:p>
                      <a:r>
                        <a:rPr lang="cs-CZ" sz="1100" dirty="0" smtClean="0"/>
                        <a:t>8,00 </a:t>
                      </a:r>
                      <a:r>
                        <a:rPr lang="cs-CZ" sz="1100" dirty="0" err="1" smtClean="0"/>
                        <a:t>a.m</a:t>
                      </a:r>
                      <a:r>
                        <a:rPr lang="cs-CZ" sz="1100" dirty="0" smtClean="0"/>
                        <a:t>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</a:tr>
              <a:tr h="345839">
                <a:tc>
                  <a:txBody>
                    <a:bodyPr/>
                    <a:lstStyle/>
                    <a:p>
                      <a:r>
                        <a:rPr lang="cs-CZ" sz="1100" dirty="0" smtClean="0"/>
                        <a:t>10,30 </a:t>
                      </a:r>
                      <a:r>
                        <a:rPr lang="cs-CZ" sz="1100" dirty="0" err="1" smtClean="0"/>
                        <a:t>a.m</a:t>
                      </a:r>
                      <a:r>
                        <a:rPr lang="cs-CZ" sz="1100" dirty="0" smtClean="0"/>
                        <a:t>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</a:tr>
              <a:tr h="345839">
                <a:tc>
                  <a:txBody>
                    <a:bodyPr/>
                    <a:lstStyle/>
                    <a:p>
                      <a:r>
                        <a:rPr lang="cs-CZ" sz="1100" dirty="0" smtClean="0"/>
                        <a:t>12,00 </a:t>
                      </a:r>
                      <a:r>
                        <a:rPr lang="cs-CZ" sz="1100" dirty="0" err="1" smtClean="0"/>
                        <a:t>a.m</a:t>
                      </a:r>
                      <a:r>
                        <a:rPr lang="cs-CZ" sz="1100" dirty="0" smtClean="0"/>
                        <a:t>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</a:tr>
              <a:tr h="345839">
                <a:tc>
                  <a:txBody>
                    <a:bodyPr/>
                    <a:lstStyle/>
                    <a:p>
                      <a:r>
                        <a:rPr lang="cs-CZ" sz="1100" dirty="0" smtClean="0"/>
                        <a:t>1,00 </a:t>
                      </a:r>
                      <a:r>
                        <a:rPr lang="cs-CZ" sz="1100" dirty="0" err="1" smtClean="0"/>
                        <a:t>p.m</a:t>
                      </a:r>
                      <a:r>
                        <a:rPr lang="cs-CZ" sz="1100" dirty="0" smtClean="0"/>
                        <a:t>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</a:tr>
              <a:tr h="345839">
                <a:tc>
                  <a:txBody>
                    <a:bodyPr/>
                    <a:lstStyle/>
                    <a:p>
                      <a:r>
                        <a:rPr lang="cs-CZ" sz="1100" dirty="0" smtClean="0"/>
                        <a:t>3,00 </a:t>
                      </a:r>
                      <a:r>
                        <a:rPr lang="cs-CZ" sz="1100" dirty="0" err="1" smtClean="0"/>
                        <a:t>p.m</a:t>
                      </a:r>
                      <a:r>
                        <a:rPr lang="cs-CZ" sz="1100" dirty="0" smtClean="0"/>
                        <a:t>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</a:tr>
              <a:tr h="345839">
                <a:tc>
                  <a:txBody>
                    <a:bodyPr/>
                    <a:lstStyle/>
                    <a:p>
                      <a:r>
                        <a:rPr lang="cs-CZ" sz="1100" dirty="0" smtClean="0"/>
                        <a:t>5,00 </a:t>
                      </a:r>
                      <a:r>
                        <a:rPr lang="cs-CZ" sz="1100" dirty="0" err="1" smtClean="0"/>
                        <a:t>p.m</a:t>
                      </a:r>
                      <a:r>
                        <a:rPr lang="cs-CZ" sz="1100" dirty="0" smtClean="0"/>
                        <a:t>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smtClean="0"/>
                        <a:t>I go shopping.</a:t>
                      </a:r>
                      <a:endParaRPr lang="en-GB" sz="1100" dirty="0"/>
                    </a:p>
                  </a:txBody>
                  <a:tcPr/>
                </a:tc>
              </a:tr>
              <a:tr h="345839">
                <a:tc>
                  <a:txBody>
                    <a:bodyPr/>
                    <a:lstStyle/>
                    <a:p>
                      <a:r>
                        <a:rPr lang="cs-CZ" sz="1100" dirty="0" smtClean="0"/>
                        <a:t>7,00 </a:t>
                      </a:r>
                      <a:r>
                        <a:rPr lang="cs-CZ" sz="1100" dirty="0" err="1" smtClean="0"/>
                        <a:t>p.m</a:t>
                      </a:r>
                      <a:r>
                        <a:rPr lang="cs-CZ" sz="1100" dirty="0" smtClean="0"/>
                        <a:t>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</a:tr>
              <a:tr h="345839">
                <a:tc>
                  <a:txBody>
                    <a:bodyPr/>
                    <a:lstStyle/>
                    <a:p>
                      <a:r>
                        <a:rPr lang="cs-CZ" sz="1100" dirty="0" smtClean="0"/>
                        <a:t>9,00 </a:t>
                      </a:r>
                      <a:r>
                        <a:rPr lang="cs-CZ" sz="1100" dirty="0" err="1" smtClean="0"/>
                        <a:t>p.m</a:t>
                      </a:r>
                      <a:r>
                        <a:rPr lang="cs-CZ" sz="1100" dirty="0" smtClean="0"/>
                        <a:t>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</a:tr>
              <a:tr h="345839">
                <a:tc>
                  <a:txBody>
                    <a:bodyPr/>
                    <a:lstStyle/>
                    <a:p>
                      <a:r>
                        <a:rPr lang="cs-CZ" sz="1100" dirty="0" smtClean="0"/>
                        <a:t>11,00 </a:t>
                      </a:r>
                      <a:r>
                        <a:rPr lang="cs-CZ" sz="1100" dirty="0" err="1" smtClean="0"/>
                        <a:t>p.m</a:t>
                      </a:r>
                      <a:r>
                        <a:rPr lang="cs-CZ" sz="1100" dirty="0" smtClean="0"/>
                        <a:t>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563888" y="6065982"/>
            <a:ext cx="2895600" cy="760512"/>
          </a:xfrm>
        </p:spPr>
        <p:txBody>
          <a:bodyPr/>
          <a:lstStyle/>
          <a:p>
            <a:r>
              <a:rPr lang="en-GB" dirty="0" err="1" smtClean="0"/>
              <a:t>Autorem</a:t>
            </a:r>
            <a:r>
              <a:rPr lang="en-GB" dirty="0" smtClean="0"/>
              <a:t> </a:t>
            </a:r>
            <a:r>
              <a:rPr lang="en-GB" dirty="0" err="1" smtClean="0"/>
              <a:t>materiálu</a:t>
            </a:r>
            <a:r>
              <a:rPr lang="en-GB" dirty="0" smtClean="0"/>
              <a:t> a </a:t>
            </a:r>
            <a:r>
              <a:rPr lang="en-GB" dirty="0" err="1" smtClean="0"/>
              <a:t>všech</a:t>
            </a:r>
            <a:r>
              <a:rPr lang="en-GB" dirty="0" smtClean="0"/>
              <a:t> </a:t>
            </a:r>
            <a:r>
              <a:rPr lang="en-GB" dirty="0" err="1" smtClean="0"/>
              <a:t>jeho</a:t>
            </a:r>
            <a:r>
              <a:rPr lang="en-GB" dirty="0" smtClean="0"/>
              <a:t> </a:t>
            </a:r>
            <a:r>
              <a:rPr lang="en-GB" dirty="0" err="1" smtClean="0"/>
              <a:t>částí</a:t>
            </a:r>
            <a:r>
              <a:rPr lang="en-GB" dirty="0" smtClean="0"/>
              <a:t>, </a:t>
            </a:r>
            <a:r>
              <a:rPr lang="en-GB" dirty="0" err="1" smtClean="0"/>
              <a:t>není</a:t>
            </a:r>
            <a:r>
              <a:rPr lang="en-GB" dirty="0" smtClean="0"/>
              <a:t>-li </a:t>
            </a:r>
            <a:r>
              <a:rPr lang="en-GB" dirty="0" err="1" smtClean="0"/>
              <a:t>uvedeno</a:t>
            </a:r>
            <a:r>
              <a:rPr lang="en-GB" dirty="0" smtClean="0"/>
              <a:t> </a:t>
            </a:r>
            <a:r>
              <a:rPr lang="en-GB" dirty="0" err="1" smtClean="0"/>
              <a:t>jinak</a:t>
            </a:r>
            <a:r>
              <a:rPr lang="en-GB" dirty="0" smtClean="0"/>
              <a:t>, je Mgr. </a:t>
            </a:r>
            <a:r>
              <a:rPr lang="en-GB" dirty="0" err="1" smtClean="0"/>
              <a:t>Libuše</a:t>
            </a:r>
            <a:r>
              <a:rPr lang="en-GB" dirty="0" smtClean="0"/>
              <a:t> </a:t>
            </a:r>
            <a:r>
              <a:rPr lang="en-GB" dirty="0" err="1" smtClean="0"/>
              <a:t>Kocourková</a:t>
            </a:r>
            <a:endParaRPr lang="en-GB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373616" cy="1540760"/>
          </a:xfrm>
        </p:spPr>
        <p:txBody>
          <a:bodyPr>
            <a:noAutofit/>
          </a:bodyPr>
          <a:lstStyle/>
          <a:p>
            <a:pPr algn="r"/>
            <a:r>
              <a:rPr lang="cs-CZ" sz="1600" b="1" u="sng" dirty="0" smtClean="0"/>
              <a:t>FREE TIME</a:t>
            </a:r>
            <a:br>
              <a:rPr lang="cs-CZ" sz="1600" b="1" u="sng" dirty="0" smtClean="0"/>
            </a:br>
            <a:r>
              <a:rPr lang="cs-CZ" sz="1600" dirty="0" smtClean="0"/>
              <a:t>I </a:t>
            </a:r>
            <a:r>
              <a:rPr lang="cs-CZ" sz="1600" dirty="0" err="1" smtClean="0"/>
              <a:t>like</a:t>
            </a:r>
            <a:r>
              <a:rPr lang="cs-CZ" sz="1600" dirty="0" smtClean="0"/>
              <a:t> </a:t>
            </a:r>
            <a:r>
              <a:rPr lang="cs-CZ" sz="1600" dirty="0" err="1" smtClean="0"/>
              <a:t>football</a:t>
            </a:r>
            <a:r>
              <a:rPr lang="cs-CZ" sz="1600" dirty="0" smtClean="0"/>
              <a:t>. On </a:t>
            </a:r>
            <a:r>
              <a:rPr lang="cs-CZ" sz="1600" dirty="0" err="1" smtClean="0"/>
              <a:t>Monday</a:t>
            </a:r>
            <a:r>
              <a:rPr lang="cs-CZ" sz="1600" dirty="0" smtClean="0"/>
              <a:t> and </a:t>
            </a:r>
            <a:r>
              <a:rPr lang="cs-CZ" sz="1600" dirty="0" err="1" smtClean="0"/>
              <a:t>Friday</a:t>
            </a:r>
            <a:r>
              <a:rPr lang="cs-CZ" sz="1600" dirty="0" smtClean="0"/>
              <a:t> I play </a:t>
            </a:r>
            <a:r>
              <a:rPr lang="cs-CZ" sz="1600" dirty="0" err="1" smtClean="0"/>
              <a:t>football</a:t>
            </a:r>
            <a:r>
              <a:rPr lang="cs-CZ" sz="1600" dirty="0" smtClean="0"/>
              <a:t> </a:t>
            </a:r>
            <a:r>
              <a:rPr lang="cs-CZ" sz="1600" dirty="0" err="1" smtClean="0"/>
              <a:t>at</a:t>
            </a:r>
            <a:r>
              <a:rPr lang="cs-CZ" sz="1600" dirty="0" smtClean="0"/>
              <a:t> 3,00 </a:t>
            </a:r>
            <a:r>
              <a:rPr lang="cs-CZ" sz="1600" dirty="0" err="1" smtClean="0"/>
              <a:t>p.m</a:t>
            </a:r>
            <a:r>
              <a:rPr lang="cs-CZ" sz="1600" dirty="0" smtClean="0"/>
              <a:t>.  </a:t>
            </a:r>
            <a:br>
              <a:rPr lang="cs-CZ" sz="1600" dirty="0" smtClean="0"/>
            </a:br>
            <a:r>
              <a:rPr lang="cs-CZ" sz="1600" dirty="0" smtClean="0"/>
              <a:t>On </a:t>
            </a:r>
            <a:r>
              <a:rPr lang="cs-CZ" sz="1600" dirty="0" err="1" smtClean="0"/>
              <a:t>Saturday</a:t>
            </a:r>
            <a:r>
              <a:rPr lang="cs-CZ" sz="1600" dirty="0" smtClean="0"/>
              <a:t> and </a:t>
            </a:r>
            <a:r>
              <a:rPr lang="cs-CZ" sz="1600" dirty="0" err="1" smtClean="0"/>
              <a:t>Sunday</a:t>
            </a:r>
            <a:r>
              <a:rPr lang="cs-CZ" sz="1600" dirty="0" smtClean="0"/>
              <a:t> I go </a:t>
            </a:r>
            <a:r>
              <a:rPr lang="cs-CZ" sz="1600" dirty="0" err="1" smtClean="0"/>
              <a:t>fishing</a:t>
            </a:r>
            <a:r>
              <a:rPr lang="cs-CZ" sz="1600" dirty="0" smtClean="0"/>
              <a:t> </a:t>
            </a:r>
            <a:r>
              <a:rPr lang="cs-CZ" sz="1600" dirty="0" err="1" smtClean="0"/>
              <a:t>with</a:t>
            </a:r>
            <a:r>
              <a:rPr lang="cs-CZ" sz="1600" dirty="0" smtClean="0"/>
              <a:t> my </a:t>
            </a:r>
            <a:r>
              <a:rPr lang="cs-CZ" sz="1600" dirty="0" err="1" smtClean="0"/>
              <a:t>dad</a:t>
            </a:r>
            <a:r>
              <a:rPr lang="cs-CZ" sz="1600" dirty="0" smtClean="0"/>
              <a:t> </a:t>
            </a:r>
            <a:r>
              <a:rPr lang="cs-CZ" sz="1600" dirty="0" err="1" smtClean="0"/>
              <a:t>at</a:t>
            </a:r>
            <a:r>
              <a:rPr lang="cs-CZ" sz="1600" dirty="0" smtClean="0"/>
              <a:t> 10,30 </a:t>
            </a:r>
            <a:r>
              <a:rPr lang="cs-CZ" sz="1600" dirty="0" err="1" smtClean="0"/>
              <a:t>a.m</a:t>
            </a:r>
            <a:r>
              <a:rPr lang="cs-CZ" sz="1600" dirty="0" smtClean="0"/>
              <a:t>. </a:t>
            </a:r>
            <a:br>
              <a:rPr lang="cs-CZ" sz="1600" dirty="0" smtClean="0"/>
            </a:br>
            <a:r>
              <a:rPr lang="cs-CZ" sz="1600" dirty="0" smtClean="0"/>
              <a:t>On </a:t>
            </a:r>
            <a:r>
              <a:rPr lang="cs-CZ" sz="1600" dirty="0" err="1" smtClean="0"/>
              <a:t>Sunday</a:t>
            </a:r>
            <a:r>
              <a:rPr lang="cs-CZ" sz="1600" dirty="0" smtClean="0"/>
              <a:t> I go shopping </a:t>
            </a:r>
            <a:r>
              <a:rPr lang="cs-CZ" sz="1600" dirty="0" err="1" smtClean="0"/>
              <a:t>with</a:t>
            </a:r>
            <a:r>
              <a:rPr lang="cs-CZ" sz="1600" dirty="0" smtClean="0"/>
              <a:t> my </a:t>
            </a:r>
            <a:r>
              <a:rPr lang="cs-CZ" sz="1600" dirty="0" err="1" smtClean="0"/>
              <a:t>mum</a:t>
            </a:r>
            <a:r>
              <a:rPr lang="cs-CZ" sz="1600" dirty="0" smtClean="0"/>
              <a:t> and my </a:t>
            </a:r>
            <a:r>
              <a:rPr lang="cs-CZ" sz="1600" dirty="0" err="1" smtClean="0"/>
              <a:t>sister</a:t>
            </a:r>
            <a:r>
              <a:rPr lang="cs-CZ" sz="1600" dirty="0" smtClean="0"/>
              <a:t> </a:t>
            </a:r>
            <a:r>
              <a:rPr lang="cs-CZ" sz="1600" dirty="0" err="1" smtClean="0"/>
              <a:t>at</a:t>
            </a:r>
            <a:r>
              <a:rPr lang="cs-CZ" sz="1600" dirty="0" smtClean="0"/>
              <a:t> 5,00 </a:t>
            </a:r>
            <a:r>
              <a:rPr lang="cs-CZ" sz="1600" dirty="0" err="1" smtClean="0"/>
              <a:t>p.m</a:t>
            </a:r>
            <a:r>
              <a:rPr lang="cs-CZ" sz="1600" dirty="0" smtClean="0"/>
              <a:t>. </a:t>
            </a:r>
            <a:br>
              <a:rPr lang="cs-CZ" sz="1600" dirty="0" smtClean="0"/>
            </a:br>
            <a:r>
              <a:rPr lang="cs-CZ" sz="1600" dirty="0" smtClean="0"/>
              <a:t>On </a:t>
            </a:r>
            <a:r>
              <a:rPr lang="cs-CZ" sz="1600" dirty="0" err="1" smtClean="0"/>
              <a:t>Wednesday</a:t>
            </a:r>
            <a:r>
              <a:rPr lang="cs-CZ" sz="1600" dirty="0" smtClean="0"/>
              <a:t> I go </a:t>
            </a:r>
            <a:r>
              <a:rPr lang="cs-CZ" sz="1600" dirty="0" err="1" smtClean="0"/>
              <a:t>skating</a:t>
            </a:r>
            <a:r>
              <a:rPr lang="cs-CZ" sz="1600" dirty="0" smtClean="0"/>
              <a:t> </a:t>
            </a:r>
            <a:r>
              <a:rPr lang="cs-CZ" sz="1600" dirty="0" err="1" smtClean="0"/>
              <a:t>at</a:t>
            </a:r>
            <a:r>
              <a:rPr lang="cs-CZ" sz="1600" dirty="0" smtClean="0"/>
              <a:t> 5,00 </a:t>
            </a:r>
            <a:r>
              <a:rPr lang="cs-CZ" sz="1600" dirty="0" err="1" smtClean="0"/>
              <a:t>p.m</a:t>
            </a:r>
            <a:r>
              <a:rPr lang="cs-CZ" sz="1600" dirty="0" smtClean="0"/>
              <a:t>. </a:t>
            </a:r>
            <a:br>
              <a:rPr lang="cs-CZ" sz="1600" dirty="0" smtClean="0"/>
            </a:br>
            <a:r>
              <a:rPr lang="cs-CZ" sz="1600" dirty="0" smtClean="0"/>
              <a:t>On </a:t>
            </a:r>
            <a:r>
              <a:rPr lang="cs-CZ" sz="1600" dirty="0" err="1"/>
              <a:t>Monday</a:t>
            </a:r>
            <a:r>
              <a:rPr lang="cs-CZ" sz="1600" dirty="0"/>
              <a:t>, </a:t>
            </a:r>
            <a:r>
              <a:rPr lang="cs-CZ" sz="1600" dirty="0" err="1"/>
              <a:t>Tuesday</a:t>
            </a:r>
            <a:r>
              <a:rPr lang="cs-CZ" sz="1600" dirty="0"/>
              <a:t> and </a:t>
            </a:r>
            <a:r>
              <a:rPr lang="cs-CZ" sz="1600" dirty="0" err="1"/>
              <a:t>Wednesday</a:t>
            </a:r>
            <a:r>
              <a:rPr lang="cs-CZ" sz="1600" dirty="0"/>
              <a:t> I </a:t>
            </a:r>
            <a:r>
              <a:rPr lang="cs-CZ" sz="1600" dirty="0" smtClean="0"/>
              <a:t>go </a:t>
            </a:r>
            <a:r>
              <a:rPr lang="cs-CZ" sz="1600" dirty="0" err="1" smtClean="0"/>
              <a:t>running</a:t>
            </a:r>
            <a:r>
              <a:rPr lang="cs-CZ" sz="1600" dirty="0" smtClean="0"/>
              <a:t>  </a:t>
            </a:r>
            <a:r>
              <a:rPr lang="cs-CZ" sz="1600" dirty="0" err="1" smtClean="0"/>
              <a:t>at</a:t>
            </a:r>
            <a:r>
              <a:rPr lang="cs-CZ" sz="1600" dirty="0" smtClean="0"/>
              <a:t> 10,30 </a:t>
            </a:r>
            <a:r>
              <a:rPr lang="cs-CZ" sz="1600" dirty="0" err="1" smtClean="0"/>
              <a:t>a.m</a:t>
            </a:r>
            <a:r>
              <a:rPr lang="cs-CZ" sz="1600" dirty="0" smtClean="0"/>
              <a:t>. </a:t>
            </a:r>
            <a:br>
              <a:rPr lang="cs-CZ" sz="1600" dirty="0" smtClean="0"/>
            </a:br>
            <a:r>
              <a:rPr lang="cs-CZ" sz="1600" dirty="0" smtClean="0"/>
              <a:t>On </a:t>
            </a:r>
            <a:r>
              <a:rPr lang="cs-CZ" sz="1600" dirty="0" err="1"/>
              <a:t>Monday</a:t>
            </a:r>
            <a:r>
              <a:rPr lang="cs-CZ" sz="1600" dirty="0"/>
              <a:t> I </a:t>
            </a:r>
            <a:r>
              <a:rPr lang="cs-CZ" sz="1600" dirty="0" smtClean="0"/>
              <a:t>go </a:t>
            </a:r>
            <a:r>
              <a:rPr lang="cs-CZ" sz="1600" dirty="0" err="1" smtClean="0"/>
              <a:t>swimming</a:t>
            </a:r>
            <a:r>
              <a:rPr lang="cs-CZ" sz="1600" dirty="0" smtClean="0"/>
              <a:t> </a:t>
            </a:r>
            <a:r>
              <a:rPr lang="cs-CZ" sz="1600" dirty="0" err="1" smtClean="0"/>
              <a:t>at</a:t>
            </a:r>
            <a:r>
              <a:rPr lang="cs-CZ" sz="1600" dirty="0" smtClean="0"/>
              <a:t> 1,00 </a:t>
            </a:r>
            <a:r>
              <a:rPr lang="cs-CZ" sz="1600" dirty="0" err="1" smtClean="0"/>
              <a:t>p.m</a:t>
            </a:r>
            <a:r>
              <a:rPr lang="cs-CZ" sz="1600" dirty="0" smtClean="0"/>
              <a:t>.</a:t>
            </a:r>
            <a:br>
              <a:rPr lang="cs-CZ" sz="1600" dirty="0" smtClean="0"/>
            </a:br>
            <a:endParaRPr lang="en-GB" sz="1600" dirty="0"/>
          </a:p>
        </p:txBody>
      </p:sp>
      <p:pic>
        <p:nvPicPr>
          <p:cNvPr id="1027" name="Picture 3" descr="C:\Users\Líba\AppData\Local\Microsoft\Windows\Temporary Internet Files\Content.IE5\4ZGBSBMN\MP90043060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144" y="3140968"/>
            <a:ext cx="1052736" cy="105273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Líba\AppData\Local\Microsoft\Windows\Temporary Internet Files\Content.IE5\X52AV13P\MC900439937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24" y="4581128"/>
            <a:ext cx="860576" cy="105365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Líba\AppData\Local\Microsoft\Windows\Temporary Internet Files\Content.IE5\HL1YILP6\MP900399410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88640"/>
            <a:ext cx="1281036" cy="192061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5936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22526908"/>
              </p:ext>
            </p:extLst>
          </p:nvPr>
        </p:nvGraphicFramePr>
        <p:xfrm>
          <a:off x="467544" y="2636912"/>
          <a:ext cx="8208912" cy="3168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1368152"/>
                <a:gridCol w="1368152"/>
                <a:gridCol w="1368152"/>
                <a:gridCol w="1368152"/>
                <a:gridCol w="1368152"/>
              </a:tblGrid>
              <a:tr h="63367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TUE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WED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THUR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FRI</a:t>
                      </a:r>
                      <a:endParaRPr lang="en-GB" dirty="0"/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r>
                        <a:rPr lang="cs-CZ" dirty="0" smtClean="0"/>
                        <a:t>8,00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English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I.T.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Maths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P.E.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Maths</a:t>
                      </a:r>
                      <a:endParaRPr lang="en-GB" dirty="0"/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r>
                        <a:rPr lang="cs-CZ" dirty="0" smtClean="0"/>
                        <a:t>9,00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Maths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English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English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Maths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Music</a:t>
                      </a:r>
                      <a:endParaRPr lang="en-GB" dirty="0"/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r>
                        <a:rPr lang="cs-CZ" dirty="0" smtClean="0"/>
                        <a:t>10,00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P.E.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Czech L.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I.T.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Czech L.</a:t>
                      </a:r>
                      <a:endParaRPr lang="en-GB" dirty="0"/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r>
                        <a:rPr lang="cs-CZ" dirty="0" smtClean="0"/>
                        <a:t>11,00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Czech L.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Music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Jane´s</a:t>
            </a:r>
            <a:r>
              <a:rPr lang="cs-CZ" dirty="0" smtClean="0"/>
              <a:t> TIMETABLE</a:t>
            </a:r>
            <a:endParaRPr lang="en-GB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2771801" y="6165304"/>
            <a:ext cx="3384376" cy="365125"/>
          </a:xfrm>
        </p:spPr>
        <p:txBody>
          <a:bodyPr/>
          <a:lstStyle/>
          <a:p>
            <a:pPr algn="ctr"/>
            <a:r>
              <a:rPr lang="en-GB" dirty="0" err="1" smtClean="0"/>
              <a:t>Autorem</a:t>
            </a:r>
            <a:r>
              <a:rPr lang="en-GB" dirty="0" smtClean="0"/>
              <a:t> </a:t>
            </a:r>
            <a:r>
              <a:rPr lang="en-GB" dirty="0" err="1" smtClean="0"/>
              <a:t>materiálu</a:t>
            </a:r>
            <a:r>
              <a:rPr lang="en-GB" dirty="0" smtClean="0"/>
              <a:t> a </a:t>
            </a:r>
            <a:r>
              <a:rPr lang="en-GB" dirty="0" err="1" smtClean="0"/>
              <a:t>všech</a:t>
            </a:r>
            <a:r>
              <a:rPr lang="en-GB" dirty="0" smtClean="0"/>
              <a:t> </a:t>
            </a:r>
            <a:r>
              <a:rPr lang="en-GB" dirty="0" err="1" smtClean="0"/>
              <a:t>jeho</a:t>
            </a:r>
            <a:r>
              <a:rPr lang="en-GB" dirty="0" smtClean="0"/>
              <a:t> </a:t>
            </a:r>
            <a:r>
              <a:rPr lang="en-GB" dirty="0" err="1" smtClean="0"/>
              <a:t>částí</a:t>
            </a:r>
            <a:r>
              <a:rPr lang="en-GB" dirty="0" smtClean="0"/>
              <a:t>, </a:t>
            </a:r>
            <a:r>
              <a:rPr lang="en-GB" dirty="0" err="1" smtClean="0"/>
              <a:t>není-li</a:t>
            </a:r>
            <a:r>
              <a:rPr lang="en-GB" dirty="0" smtClean="0"/>
              <a:t> </a:t>
            </a:r>
            <a:r>
              <a:rPr lang="en-GB" dirty="0" err="1" smtClean="0"/>
              <a:t>uvedeno</a:t>
            </a:r>
            <a:r>
              <a:rPr lang="en-GB" dirty="0" smtClean="0"/>
              <a:t> </a:t>
            </a:r>
            <a:r>
              <a:rPr lang="en-GB" dirty="0" err="1" smtClean="0"/>
              <a:t>jinak</a:t>
            </a:r>
            <a:r>
              <a:rPr lang="en-GB" dirty="0" smtClean="0"/>
              <a:t>, je Mgr. </a:t>
            </a:r>
            <a:r>
              <a:rPr lang="en-GB" dirty="0" err="1" smtClean="0"/>
              <a:t>Libuše</a:t>
            </a:r>
            <a:r>
              <a:rPr lang="en-GB" dirty="0" smtClean="0"/>
              <a:t> </a:t>
            </a:r>
            <a:r>
              <a:rPr lang="en-GB" dirty="0" err="1" smtClean="0"/>
              <a:t>Kocourková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27573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 smtClean="0"/>
              <a:t>Jane</a:t>
            </a:r>
            <a:r>
              <a:rPr lang="cs-CZ" dirty="0" smtClean="0"/>
              <a:t>:  </a:t>
            </a:r>
          </a:p>
          <a:p>
            <a:pPr marL="0" indent="0">
              <a:buNone/>
            </a:pPr>
            <a:r>
              <a:rPr lang="cs-CZ" dirty="0" smtClean="0"/>
              <a:t>1) On </a:t>
            </a:r>
            <a:r>
              <a:rPr lang="cs-CZ" dirty="0"/>
              <a:t>___________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got</a:t>
            </a:r>
            <a:r>
              <a:rPr lang="cs-CZ" dirty="0"/>
              <a:t> </a:t>
            </a:r>
            <a:r>
              <a:rPr lang="cs-CZ" dirty="0" err="1"/>
              <a:t>Maths</a:t>
            </a:r>
            <a:r>
              <a:rPr lang="cs-CZ" dirty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___________.  </a:t>
            </a:r>
          </a:p>
          <a:p>
            <a:pPr marL="0" indent="0">
              <a:buNone/>
            </a:pPr>
            <a:r>
              <a:rPr lang="cs-CZ" dirty="0" smtClean="0"/>
              <a:t>2) On </a:t>
            </a:r>
            <a:r>
              <a:rPr lang="cs-CZ" dirty="0" err="1"/>
              <a:t>Monday</a:t>
            </a:r>
            <a:r>
              <a:rPr lang="cs-CZ" dirty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got</a:t>
            </a:r>
            <a:r>
              <a:rPr lang="cs-CZ" dirty="0"/>
              <a:t> _____________ </a:t>
            </a:r>
            <a:r>
              <a:rPr lang="cs-CZ" dirty="0" err="1" smtClean="0"/>
              <a:t>at</a:t>
            </a:r>
            <a:r>
              <a:rPr lang="cs-CZ" dirty="0" smtClean="0"/>
              <a:t> 8,00.</a:t>
            </a:r>
          </a:p>
          <a:p>
            <a:pPr marL="0" indent="0">
              <a:buNone/>
            </a:pPr>
            <a:r>
              <a:rPr lang="cs-CZ" dirty="0" smtClean="0"/>
              <a:t>3) On </a:t>
            </a:r>
            <a:r>
              <a:rPr lang="cs-CZ" dirty="0"/>
              <a:t>____________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got</a:t>
            </a:r>
            <a:r>
              <a:rPr lang="cs-CZ" dirty="0" smtClean="0"/>
              <a:t> Art </a:t>
            </a:r>
            <a:r>
              <a:rPr lang="cs-CZ" dirty="0" err="1" smtClean="0"/>
              <a:t>at</a:t>
            </a:r>
            <a:r>
              <a:rPr lang="cs-CZ" dirty="0" smtClean="0"/>
              <a:t> _________.</a:t>
            </a:r>
          </a:p>
          <a:p>
            <a:pPr marL="0" indent="0">
              <a:buNone/>
            </a:pPr>
            <a:r>
              <a:rPr lang="cs-CZ" dirty="0" smtClean="0"/>
              <a:t>4) On </a:t>
            </a:r>
            <a:r>
              <a:rPr lang="cs-CZ" dirty="0" err="1"/>
              <a:t>Wednesday</a:t>
            </a:r>
            <a:r>
              <a:rPr lang="cs-CZ" dirty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got</a:t>
            </a:r>
            <a:r>
              <a:rPr lang="cs-CZ" dirty="0" smtClean="0"/>
              <a:t> __________ </a:t>
            </a:r>
            <a:r>
              <a:rPr lang="cs-CZ" dirty="0" err="1" smtClean="0"/>
              <a:t>at</a:t>
            </a:r>
            <a:r>
              <a:rPr lang="cs-CZ" dirty="0" smtClean="0"/>
              <a:t> 10,00.</a:t>
            </a:r>
          </a:p>
          <a:p>
            <a:pPr marL="0" indent="0">
              <a:buNone/>
            </a:pPr>
            <a:r>
              <a:rPr lang="cs-CZ" dirty="0" smtClean="0"/>
              <a:t>5) On </a:t>
            </a:r>
            <a:r>
              <a:rPr lang="cs-CZ" dirty="0" err="1"/>
              <a:t>Friday</a:t>
            </a:r>
            <a:r>
              <a:rPr lang="cs-CZ" dirty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got</a:t>
            </a:r>
            <a:r>
              <a:rPr lang="cs-CZ" dirty="0" smtClean="0"/>
              <a:t> __________ </a:t>
            </a:r>
            <a:r>
              <a:rPr lang="cs-CZ" dirty="0" err="1" smtClean="0"/>
              <a:t>at</a:t>
            </a:r>
            <a:r>
              <a:rPr lang="cs-CZ" dirty="0" smtClean="0"/>
              <a:t> 9,00.</a:t>
            </a:r>
            <a:endParaRPr lang="en-GB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050" name="Picture 2" descr="C:\Users\Líba\AppData\Local\Microsoft\Windows\Temporary Internet Files\Content.IE5\X52AV13P\MC900440376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04664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843809" y="6237312"/>
            <a:ext cx="3384376" cy="365125"/>
          </a:xfrm>
        </p:spPr>
        <p:txBody>
          <a:bodyPr/>
          <a:lstStyle/>
          <a:p>
            <a:pPr algn="ctr"/>
            <a:r>
              <a:rPr lang="en-GB" dirty="0" err="1" smtClean="0"/>
              <a:t>Autorem</a:t>
            </a:r>
            <a:r>
              <a:rPr lang="en-GB" dirty="0" smtClean="0"/>
              <a:t> </a:t>
            </a:r>
            <a:r>
              <a:rPr lang="en-GB" dirty="0" err="1" smtClean="0"/>
              <a:t>materiálu</a:t>
            </a:r>
            <a:r>
              <a:rPr lang="en-GB" dirty="0" smtClean="0"/>
              <a:t> a </a:t>
            </a:r>
            <a:r>
              <a:rPr lang="en-GB" dirty="0" err="1" smtClean="0"/>
              <a:t>všech</a:t>
            </a:r>
            <a:r>
              <a:rPr lang="en-GB" dirty="0" smtClean="0"/>
              <a:t> </a:t>
            </a:r>
            <a:r>
              <a:rPr lang="en-GB" dirty="0" err="1" smtClean="0"/>
              <a:t>jeho</a:t>
            </a:r>
            <a:r>
              <a:rPr lang="en-GB" dirty="0" smtClean="0"/>
              <a:t> </a:t>
            </a:r>
            <a:r>
              <a:rPr lang="en-GB" dirty="0" err="1" smtClean="0"/>
              <a:t>částí</a:t>
            </a:r>
            <a:r>
              <a:rPr lang="en-GB" dirty="0" smtClean="0"/>
              <a:t>, </a:t>
            </a:r>
            <a:r>
              <a:rPr lang="en-GB" dirty="0" err="1" smtClean="0"/>
              <a:t>není-li</a:t>
            </a:r>
            <a:r>
              <a:rPr lang="en-GB" dirty="0" smtClean="0"/>
              <a:t> </a:t>
            </a:r>
            <a:r>
              <a:rPr lang="en-GB" dirty="0" err="1" smtClean="0"/>
              <a:t>uvedeno</a:t>
            </a:r>
            <a:r>
              <a:rPr lang="en-GB" dirty="0" smtClean="0"/>
              <a:t> </a:t>
            </a:r>
            <a:r>
              <a:rPr lang="en-GB" dirty="0" err="1" smtClean="0"/>
              <a:t>jinak</a:t>
            </a:r>
            <a:r>
              <a:rPr lang="en-GB" dirty="0" smtClean="0"/>
              <a:t>, je Mgr. </a:t>
            </a:r>
            <a:r>
              <a:rPr lang="en-GB" dirty="0" err="1" smtClean="0"/>
              <a:t>Libuše</a:t>
            </a:r>
            <a:r>
              <a:rPr lang="en-GB" dirty="0" smtClean="0"/>
              <a:t> </a:t>
            </a:r>
            <a:r>
              <a:rPr lang="en-GB" dirty="0" err="1" smtClean="0"/>
              <a:t>Kocourková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370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978861261"/>
              </p:ext>
            </p:extLst>
          </p:nvPr>
        </p:nvGraphicFramePr>
        <p:xfrm>
          <a:off x="467544" y="2636912"/>
          <a:ext cx="8208912" cy="3168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1368152"/>
                <a:gridCol w="1368152"/>
                <a:gridCol w="1368152"/>
                <a:gridCol w="1368152"/>
                <a:gridCol w="1368152"/>
              </a:tblGrid>
              <a:tr h="63367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TUE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WED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THUR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FRI</a:t>
                      </a:r>
                      <a:endParaRPr lang="en-GB" dirty="0"/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r>
                        <a:rPr lang="cs-CZ" dirty="0" smtClean="0"/>
                        <a:t>8,00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History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I.T.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Maths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P.E.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Maths</a:t>
                      </a:r>
                      <a:endParaRPr lang="en-GB" dirty="0"/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r>
                        <a:rPr lang="cs-CZ" dirty="0" smtClean="0"/>
                        <a:t>9,00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Maths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English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English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Maths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Music</a:t>
                      </a:r>
                      <a:endParaRPr lang="en-GB" dirty="0"/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r>
                        <a:rPr lang="cs-CZ" dirty="0" smtClean="0"/>
                        <a:t>10,00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Break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History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I.T.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Swimming</a:t>
                      </a:r>
                      <a:endParaRPr lang="en-GB" dirty="0"/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r>
                        <a:rPr lang="cs-CZ" dirty="0" smtClean="0"/>
                        <a:t>11,00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Science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Music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Swimming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Tom´s</a:t>
            </a:r>
            <a:r>
              <a:rPr lang="cs-CZ" dirty="0" smtClean="0"/>
              <a:t> TIMETABLE</a:t>
            </a:r>
            <a:endParaRPr lang="en-GB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2627785" y="6309320"/>
            <a:ext cx="3456383" cy="365125"/>
          </a:xfrm>
        </p:spPr>
        <p:txBody>
          <a:bodyPr/>
          <a:lstStyle/>
          <a:p>
            <a:pPr algn="ctr"/>
            <a:r>
              <a:rPr lang="en-GB" dirty="0" err="1" smtClean="0"/>
              <a:t>Autorem</a:t>
            </a:r>
            <a:r>
              <a:rPr lang="en-GB" dirty="0" smtClean="0"/>
              <a:t> </a:t>
            </a:r>
            <a:r>
              <a:rPr lang="en-GB" dirty="0" err="1" smtClean="0"/>
              <a:t>materiálu</a:t>
            </a:r>
            <a:r>
              <a:rPr lang="en-GB" dirty="0" smtClean="0"/>
              <a:t> a </a:t>
            </a:r>
            <a:r>
              <a:rPr lang="en-GB" dirty="0" err="1" smtClean="0"/>
              <a:t>všech</a:t>
            </a:r>
            <a:r>
              <a:rPr lang="en-GB" dirty="0" smtClean="0"/>
              <a:t> </a:t>
            </a:r>
            <a:r>
              <a:rPr lang="en-GB" dirty="0" err="1" smtClean="0"/>
              <a:t>jeho</a:t>
            </a:r>
            <a:r>
              <a:rPr lang="en-GB" dirty="0" smtClean="0"/>
              <a:t> </a:t>
            </a:r>
            <a:r>
              <a:rPr lang="en-GB" dirty="0" err="1" smtClean="0"/>
              <a:t>částí</a:t>
            </a:r>
            <a:r>
              <a:rPr lang="en-GB" dirty="0" smtClean="0"/>
              <a:t>, </a:t>
            </a:r>
            <a:r>
              <a:rPr lang="en-GB" dirty="0" err="1" smtClean="0"/>
              <a:t>není-li</a:t>
            </a:r>
            <a:r>
              <a:rPr lang="en-GB" dirty="0" smtClean="0"/>
              <a:t> </a:t>
            </a:r>
            <a:r>
              <a:rPr lang="en-GB" dirty="0" err="1" smtClean="0"/>
              <a:t>uvedeno</a:t>
            </a:r>
            <a:r>
              <a:rPr lang="en-GB" dirty="0" smtClean="0"/>
              <a:t> </a:t>
            </a:r>
            <a:r>
              <a:rPr lang="en-GB" dirty="0" err="1" smtClean="0"/>
              <a:t>jinak</a:t>
            </a:r>
            <a:r>
              <a:rPr lang="en-GB" dirty="0" smtClean="0"/>
              <a:t>, je Mgr. </a:t>
            </a:r>
            <a:r>
              <a:rPr lang="en-GB" dirty="0" err="1" smtClean="0"/>
              <a:t>Libuše</a:t>
            </a:r>
            <a:r>
              <a:rPr lang="en-GB" dirty="0" smtClean="0"/>
              <a:t> </a:t>
            </a:r>
            <a:r>
              <a:rPr lang="en-GB" dirty="0" err="1" smtClean="0"/>
              <a:t>Kocourková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96315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 smtClean="0"/>
              <a:t>Tom</a:t>
            </a:r>
            <a:r>
              <a:rPr lang="cs-CZ" dirty="0" smtClean="0"/>
              <a:t>: 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1) </a:t>
            </a:r>
            <a:r>
              <a:rPr lang="cs-CZ" dirty="0" smtClean="0"/>
              <a:t>On </a:t>
            </a:r>
            <a:r>
              <a:rPr lang="cs-CZ" dirty="0"/>
              <a:t>___________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got</a:t>
            </a:r>
            <a:r>
              <a:rPr lang="cs-CZ" dirty="0"/>
              <a:t> </a:t>
            </a:r>
            <a:r>
              <a:rPr lang="cs-CZ" dirty="0" err="1" smtClean="0"/>
              <a:t>Swimming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_______. 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2) </a:t>
            </a:r>
            <a:r>
              <a:rPr lang="cs-CZ" dirty="0" smtClean="0"/>
              <a:t>On </a:t>
            </a:r>
            <a:r>
              <a:rPr lang="cs-CZ" dirty="0" err="1"/>
              <a:t>Tuesday</a:t>
            </a:r>
            <a:r>
              <a:rPr lang="cs-CZ" dirty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got</a:t>
            </a:r>
            <a:r>
              <a:rPr lang="cs-CZ" dirty="0"/>
              <a:t> _____________ </a:t>
            </a:r>
            <a:r>
              <a:rPr lang="cs-CZ" dirty="0" err="1" smtClean="0"/>
              <a:t>at</a:t>
            </a:r>
            <a:r>
              <a:rPr lang="cs-CZ" dirty="0" smtClean="0"/>
              <a:t> 8,00.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3) </a:t>
            </a:r>
            <a:r>
              <a:rPr lang="cs-CZ" dirty="0" smtClean="0"/>
              <a:t>On </a:t>
            </a:r>
            <a:r>
              <a:rPr lang="cs-CZ" dirty="0"/>
              <a:t>____________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got</a:t>
            </a:r>
            <a:r>
              <a:rPr lang="cs-CZ" dirty="0"/>
              <a:t> </a:t>
            </a:r>
            <a:r>
              <a:rPr lang="cs-CZ" dirty="0" smtClean="0"/>
              <a:t>Science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/>
              <a:t>_________.</a:t>
            </a:r>
          </a:p>
          <a:p>
            <a:pPr marL="0" indent="0">
              <a:buNone/>
            </a:pPr>
            <a:r>
              <a:rPr lang="cs-CZ" dirty="0"/>
              <a:t>4) </a:t>
            </a:r>
            <a:r>
              <a:rPr lang="cs-CZ" dirty="0" smtClean="0"/>
              <a:t>O </a:t>
            </a:r>
            <a:r>
              <a:rPr lang="cs-CZ" dirty="0" err="1"/>
              <a:t>Thursday</a:t>
            </a:r>
            <a:r>
              <a:rPr lang="cs-CZ" dirty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got</a:t>
            </a:r>
            <a:r>
              <a:rPr lang="cs-CZ" dirty="0"/>
              <a:t> __________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/>
              <a:t>10,00.</a:t>
            </a:r>
          </a:p>
          <a:p>
            <a:pPr marL="0" indent="0">
              <a:buNone/>
            </a:pPr>
            <a:r>
              <a:rPr lang="cs-CZ" dirty="0"/>
              <a:t>5) </a:t>
            </a:r>
            <a:r>
              <a:rPr lang="cs-CZ" dirty="0" smtClean="0"/>
              <a:t>On </a:t>
            </a:r>
            <a:r>
              <a:rPr lang="cs-CZ" dirty="0" err="1"/>
              <a:t>Wednesday</a:t>
            </a:r>
            <a:r>
              <a:rPr lang="cs-CZ" dirty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got</a:t>
            </a:r>
            <a:r>
              <a:rPr lang="cs-CZ" dirty="0"/>
              <a:t> __________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/>
              <a:t>9,00.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 descr="C:\Users\Líba\AppData\Local\Microsoft\Windows\Temporary Internet Files\Content.IE5\HL1YILP6\MC90044065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68580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915817" y="6237312"/>
            <a:ext cx="3528392" cy="365125"/>
          </a:xfrm>
        </p:spPr>
        <p:txBody>
          <a:bodyPr/>
          <a:lstStyle/>
          <a:p>
            <a:pPr algn="ctr"/>
            <a:r>
              <a:rPr lang="en-GB" dirty="0" err="1" smtClean="0"/>
              <a:t>Autorem</a:t>
            </a:r>
            <a:r>
              <a:rPr lang="en-GB" dirty="0" smtClean="0"/>
              <a:t> </a:t>
            </a:r>
            <a:r>
              <a:rPr lang="en-GB" dirty="0" err="1" smtClean="0"/>
              <a:t>materiálu</a:t>
            </a:r>
            <a:r>
              <a:rPr lang="en-GB" dirty="0" smtClean="0"/>
              <a:t> a </a:t>
            </a:r>
            <a:r>
              <a:rPr lang="en-GB" dirty="0" err="1" smtClean="0"/>
              <a:t>všech</a:t>
            </a:r>
            <a:r>
              <a:rPr lang="en-GB" dirty="0" smtClean="0"/>
              <a:t> </a:t>
            </a:r>
            <a:r>
              <a:rPr lang="en-GB" dirty="0" err="1" smtClean="0"/>
              <a:t>jeho</a:t>
            </a:r>
            <a:r>
              <a:rPr lang="en-GB" dirty="0" smtClean="0"/>
              <a:t> </a:t>
            </a:r>
            <a:r>
              <a:rPr lang="en-GB" dirty="0" err="1" smtClean="0"/>
              <a:t>částí</a:t>
            </a:r>
            <a:r>
              <a:rPr lang="en-GB" dirty="0" smtClean="0"/>
              <a:t>, </a:t>
            </a:r>
            <a:r>
              <a:rPr lang="en-GB" dirty="0" err="1" smtClean="0"/>
              <a:t>není-li</a:t>
            </a:r>
            <a:r>
              <a:rPr lang="en-GB" dirty="0" smtClean="0"/>
              <a:t> </a:t>
            </a:r>
            <a:r>
              <a:rPr lang="en-GB" dirty="0" err="1" smtClean="0"/>
              <a:t>uvedeno</a:t>
            </a:r>
            <a:r>
              <a:rPr lang="en-GB" dirty="0" smtClean="0"/>
              <a:t> </a:t>
            </a:r>
            <a:r>
              <a:rPr lang="en-GB" dirty="0" err="1" smtClean="0"/>
              <a:t>jinak</a:t>
            </a:r>
            <a:r>
              <a:rPr lang="en-GB" dirty="0" smtClean="0"/>
              <a:t>, je Mgr. </a:t>
            </a:r>
            <a:r>
              <a:rPr lang="en-GB" dirty="0" err="1" smtClean="0"/>
              <a:t>Libuše</a:t>
            </a:r>
            <a:r>
              <a:rPr lang="en-GB" dirty="0" smtClean="0"/>
              <a:t> </a:t>
            </a:r>
            <a:r>
              <a:rPr lang="en-GB" dirty="0" err="1" smtClean="0"/>
              <a:t>Kocourková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17080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Snímek č. 2 – Žáci si přečtou text a informace o aktivitách, časech a dnech zapíší do tabulky.</a:t>
            </a:r>
          </a:p>
          <a:p>
            <a:r>
              <a:rPr lang="cs-CZ" sz="2000" dirty="0" smtClean="0"/>
              <a:t>Snímky č. 3 a 4 – Žáci si prohlédnou rozvrh Jane. Poté doplní chybějící slova v 5 větách.</a:t>
            </a:r>
          </a:p>
          <a:p>
            <a:r>
              <a:rPr lang="cs-CZ" sz="2000" dirty="0" smtClean="0"/>
              <a:t>Snímky č. 5 a 6 – stejné zadání jako pro předchozí snímky. Tentokrát jde o Tomův rozvrh.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dirty="0" smtClean="0"/>
          </a:p>
          <a:p>
            <a:pPr marL="1828800" lvl="4" indent="0">
              <a:buNone/>
            </a:pPr>
            <a:endParaRPr lang="en-GB" dirty="0"/>
          </a:p>
        </p:txBody>
      </p:sp>
      <p:sp>
        <p:nvSpPr>
          <p:cNvPr id="5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203848" y="5805264"/>
            <a:ext cx="3384376" cy="576064"/>
          </a:xfrm>
        </p:spPr>
        <p:txBody>
          <a:bodyPr/>
          <a:lstStyle/>
          <a:p>
            <a:pPr algn="ctr"/>
            <a:r>
              <a:rPr lang="en-GB" dirty="0" err="1" smtClean="0"/>
              <a:t>Autorem</a:t>
            </a:r>
            <a:r>
              <a:rPr lang="en-GB" dirty="0" smtClean="0"/>
              <a:t> </a:t>
            </a:r>
            <a:r>
              <a:rPr lang="en-GB" dirty="0" err="1" smtClean="0"/>
              <a:t>materiálu</a:t>
            </a:r>
            <a:r>
              <a:rPr lang="en-GB" dirty="0" smtClean="0"/>
              <a:t> a </a:t>
            </a:r>
            <a:r>
              <a:rPr lang="en-GB" dirty="0" err="1" smtClean="0"/>
              <a:t>všech</a:t>
            </a:r>
            <a:r>
              <a:rPr lang="en-GB" dirty="0" smtClean="0"/>
              <a:t> </a:t>
            </a:r>
            <a:r>
              <a:rPr lang="en-GB" dirty="0" err="1" smtClean="0"/>
              <a:t>jeho</a:t>
            </a:r>
            <a:r>
              <a:rPr lang="en-GB" dirty="0" smtClean="0"/>
              <a:t> </a:t>
            </a:r>
            <a:r>
              <a:rPr lang="en-GB" dirty="0" err="1" smtClean="0"/>
              <a:t>částí</a:t>
            </a:r>
            <a:r>
              <a:rPr lang="en-GB" dirty="0" smtClean="0"/>
              <a:t>, </a:t>
            </a:r>
            <a:r>
              <a:rPr lang="en-GB" dirty="0" err="1" smtClean="0"/>
              <a:t>není</a:t>
            </a:r>
            <a:r>
              <a:rPr lang="en-GB" dirty="0" smtClean="0"/>
              <a:t>-li </a:t>
            </a:r>
            <a:r>
              <a:rPr lang="en-GB" dirty="0" err="1" smtClean="0"/>
              <a:t>uvedeno</a:t>
            </a:r>
            <a:r>
              <a:rPr lang="en-GB" dirty="0" smtClean="0"/>
              <a:t> </a:t>
            </a:r>
            <a:r>
              <a:rPr lang="en-GB" dirty="0" err="1" smtClean="0"/>
              <a:t>jinak</a:t>
            </a:r>
            <a:r>
              <a:rPr lang="en-GB" dirty="0" smtClean="0"/>
              <a:t>, je Mgr. </a:t>
            </a:r>
            <a:r>
              <a:rPr lang="en-GB" dirty="0" err="1" smtClean="0"/>
              <a:t>Libuše</a:t>
            </a:r>
            <a:r>
              <a:rPr lang="en-GB" dirty="0" smtClean="0"/>
              <a:t> </a:t>
            </a:r>
            <a:r>
              <a:rPr lang="en-GB" dirty="0" err="1" smtClean="0"/>
              <a:t>Kocourková</a:t>
            </a:r>
            <a:endParaRPr lang="en-GB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Metodický návod: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12801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[cit. 2012-02-20]Obrázky vloženy z Klipartu</a:t>
            </a:r>
          </a:p>
          <a:p>
            <a:r>
              <a:rPr lang="cs-CZ" dirty="0" smtClean="0"/>
              <a:t>Prezentace zpracována v </a:t>
            </a:r>
            <a:r>
              <a:rPr lang="cs-CZ" dirty="0" err="1" smtClean="0"/>
              <a:t>power</a:t>
            </a:r>
            <a:r>
              <a:rPr lang="cs-CZ" dirty="0" smtClean="0"/>
              <a:t> pointu.</a:t>
            </a:r>
            <a:endParaRPr lang="en-GB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771801" y="6165304"/>
            <a:ext cx="3600400" cy="365125"/>
          </a:xfrm>
        </p:spPr>
        <p:txBody>
          <a:bodyPr/>
          <a:lstStyle/>
          <a:p>
            <a:pPr algn="ctr"/>
            <a:r>
              <a:rPr lang="en-GB" dirty="0" err="1" smtClean="0"/>
              <a:t>Autorem</a:t>
            </a:r>
            <a:r>
              <a:rPr lang="en-GB" dirty="0" smtClean="0"/>
              <a:t> </a:t>
            </a:r>
            <a:r>
              <a:rPr lang="en-GB" dirty="0" err="1" smtClean="0"/>
              <a:t>materiálu</a:t>
            </a:r>
            <a:r>
              <a:rPr lang="en-GB" dirty="0" smtClean="0"/>
              <a:t> a </a:t>
            </a:r>
            <a:r>
              <a:rPr lang="en-GB" dirty="0" err="1" smtClean="0"/>
              <a:t>všech</a:t>
            </a:r>
            <a:r>
              <a:rPr lang="en-GB" dirty="0" smtClean="0"/>
              <a:t> </a:t>
            </a:r>
            <a:r>
              <a:rPr lang="en-GB" dirty="0" err="1" smtClean="0"/>
              <a:t>jeho</a:t>
            </a:r>
            <a:r>
              <a:rPr lang="en-GB" dirty="0" smtClean="0"/>
              <a:t> </a:t>
            </a:r>
            <a:r>
              <a:rPr lang="en-GB" dirty="0" err="1" smtClean="0"/>
              <a:t>částí</a:t>
            </a:r>
            <a:r>
              <a:rPr lang="en-GB" dirty="0" smtClean="0"/>
              <a:t>, </a:t>
            </a:r>
            <a:r>
              <a:rPr lang="en-GB" dirty="0" err="1" smtClean="0"/>
              <a:t>není-li</a:t>
            </a:r>
            <a:r>
              <a:rPr lang="en-GB" dirty="0" smtClean="0"/>
              <a:t> </a:t>
            </a:r>
            <a:r>
              <a:rPr lang="en-GB" dirty="0" err="1" smtClean="0"/>
              <a:t>uvedeno</a:t>
            </a:r>
            <a:r>
              <a:rPr lang="en-GB" dirty="0" smtClean="0"/>
              <a:t> </a:t>
            </a:r>
            <a:r>
              <a:rPr lang="en-GB" dirty="0" err="1" smtClean="0"/>
              <a:t>jinak</a:t>
            </a:r>
            <a:r>
              <a:rPr lang="en-GB" dirty="0" smtClean="0"/>
              <a:t>, je Mgr. </a:t>
            </a:r>
            <a:r>
              <a:rPr lang="en-GB" dirty="0" err="1" smtClean="0"/>
              <a:t>Libuše</a:t>
            </a:r>
            <a:r>
              <a:rPr lang="en-GB" dirty="0" smtClean="0"/>
              <a:t> </a:t>
            </a:r>
            <a:r>
              <a:rPr lang="en-GB" dirty="0" err="1" smtClean="0"/>
              <a:t>Kocourková</a:t>
            </a:r>
            <a:endParaRPr lang="en-GB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Sources</a:t>
            </a:r>
            <a:r>
              <a:rPr lang="cs-CZ" dirty="0" smtClean="0"/>
              <a:t>:		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47774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552</Words>
  <Application>Microsoft Office PowerPoint</Application>
  <PresentationFormat>Předvádění na obrazovce (4:3)</PresentationFormat>
  <Paragraphs>138</Paragraphs>
  <Slides>8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Motiv systému Office</vt:lpstr>
      <vt:lpstr>Vlnění</vt:lpstr>
      <vt:lpstr>Snímek 1</vt:lpstr>
      <vt:lpstr>FREE TIME I like football. On Monday and Friday I play football at 3,00 p.m.   On Saturday and Sunday I go fishing with my dad at 10,30 a.m.  On Sunday I go shopping with my mum and my sister at 5,00 p.m.  On Wednesday I go skating at 5,00 p.m.  On Monday, Tuesday and Wednesday I go running  at 10,30 a.m.  On Monday I go swimming at 1,00 p.m. </vt:lpstr>
      <vt:lpstr>Jane´s TIMETABLE</vt:lpstr>
      <vt:lpstr>Snímek 4</vt:lpstr>
      <vt:lpstr>Tom´s TIMETABLE</vt:lpstr>
      <vt:lpstr>Snímek 6</vt:lpstr>
      <vt:lpstr>Metodický návod:</vt:lpstr>
      <vt:lpstr>Sources: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Líba</dc:creator>
  <cp:lastModifiedBy>Iva9889</cp:lastModifiedBy>
  <cp:revision>30</cp:revision>
  <cp:lastPrinted>2012-03-06T18:45:53Z</cp:lastPrinted>
  <dcterms:created xsi:type="dcterms:W3CDTF">2012-03-06T16:44:02Z</dcterms:created>
  <dcterms:modified xsi:type="dcterms:W3CDTF">2012-05-06T14:45:58Z</dcterms:modified>
</cp:coreProperties>
</file>