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2"/>
  </p:notesMasterIdLst>
  <p:sldIdLst>
    <p:sldId id="257" r:id="rId3"/>
    <p:sldId id="256" r:id="rId4"/>
    <p:sldId id="258" r:id="rId5"/>
    <p:sldId id="259" r:id="rId6"/>
    <p:sldId id="262" r:id="rId7"/>
    <p:sldId id="263" r:id="rId8"/>
    <p:sldId id="264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000E2-91F5-4CE0-A2C1-B302C9D64A02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F4E91-F19E-463A-94FE-1400FDB483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768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0FA7662-5127-4D25-84C4-12FB76132410}" type="datetime1">
              <a:rPr lang="cs-CZ"/>
              <a:pPr eaLnBrk="1" hangingPunct="1"/>
              <a:t>6.5.2012</a:t>
            </a:fld>
            <a:endParaRPr lang="cs-CZ"/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/>
              <a:t>Autorem materiálu a všech jeho částí, není-li uvedeno jinak, je</a:t>
            </a:r>
          </a:p>
        </p:txBody>
      </p:sp>
      <p:sp>
        <p:nvSpPr>
          <p:cNvPr id="225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7292-1BB5-4122-9BF4-E5D37AB1713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9125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3329-1412-484B-BA25-601CE65F44C7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513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41C2-5BD9-4672-8923-DCAF3110CD7E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087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FF0C929-0947-4C1C-8082-29E9B9F29D5E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0A542-A050-49C4-A0E9-D4AF6C21848F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BA32B-9249-4810-AC29-1B185A89451E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6FFDE-FC3B-4A18-BD47-C8013C8278BD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BA12B-DB7A-4A03-9A30-0E36B6FE988C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CA76-79BA-4BEC-A00D-F77BCF02172F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A208-1A54-4229-A499-49F125D883DF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FC-FE66-4CD9-8834-4A57D3BA20CD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43505-867B-4277-AB50-FFFB4893206E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64332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27A39-2C99-49CC-A1EF-152C1E4F30F4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116FD-8C77-4A56-BCAB-417C9BFFA7E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254BC-670C-411F-9F78-75F49BC36FCC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D6FD-F2AF-4EBA-B525-F993B2C4D0D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6767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5796-E195-4EF3-9E79-8EAC64658B51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2608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845A6-419C-4806-A519-730862C30795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7502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8944-7EAF-4573-8832-A89D85852046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96953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FE01-0D1E-4D4B-B6EB-3FC33F32BDD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883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0B13-BBA6-4C71-8186-9D10AB5E528C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9019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5F64-1D86-4EF7-A3C4-CFD833F267AF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9649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696D9-BE0D-42B9-A0AF-2363947F6837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0588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CA81588-DB6C-4ABD-BCDD-078213AFB8C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C13D6DB-581B-4CDD-8CB6-59BE7581F99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zápatí 26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/>
              <a:t>Autorem materiálu a všech jeho částí, není-li uvedeno jinak, je Mgr. Libuše Kocourková</a:t>
            </a:r>
          </a:p>
        </p:txBody>
      </p:sp>
      <p:pic>
        <p:nvPicPr>
          <p:cNvPr id="11267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69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1270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1271" name="Picture 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0" name="Rectangle 116"/>
          <p:cNvSpPr>
            <a:spLocks noChangeArrowheads="1"/>
          </p:cNvSpPr>
          <p:nvPr/>
        </p:nvSpPr>
        <p:spPr bwMode="auto">
          <a:xfrm>
            <a:off x="395288" y="1912174"/>
            <a:ext cx="849788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r>
              <a:rPr lang="cs-CZ" sz="1400" b="1" dirty="0" smtClean="0"/>
              <a:t>Sada č. XX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XX _ </a:t>
            </a:r>
            <a:r>
              <a:rPr lang="cs-CZ" sz="1400" b="1" dirty="0" smtClean="0"/>
              <a:t>AJ, DUM 19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Jazyk a jazyková komunikace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</a:t>
            </a:r>
            <a:r>
              <a:rPr lang="cs-CZ" sz="1400" b="1" dirty="0" smtClean="0"/>
              <a:t>obor: Anglický jazyk</a:t>
            </a:r>
            <a:endParaRPr lang="cs-CZ" sz="1400" dirty="0" smtClean="0"/>
          </a:p>
          <a:p>
            <a:pPr algn="ctr"/>
            <a:endParaRPr lang="cs-CZ" sz="1400" dirty="0"/>
          </a:p>
          <a:p>
            <a:r>
              <a:rPr lang="cs-CZ" sz="1400" b="1" dirty="0"/>
              <a:t>Název: Téma </a:t>
            </a:r>
            <a:r>
              <a:rPr lang="cs-CZ" sz="1400" b="1" dirty="0" smtClean="0"/>
              <a:t>– TV </a:t>
            </a:r>
            <a:r>
              <a:rPr lang="cs-CZ" sz="1400" b="1" dirty="0" err="1" smtClean="0"/>
              <a:t>guide</a:t>
            </a:r>
            <a:endParaRPr lang="cs-CZ" sz="1400" dirty="0"/>
          </a:p>
          <a:p>
            <a:r>
              <a:rPr lang="cs-CZ" sz="1400" b="1" dirty="0"/>
              <a:t>Autor: Mgr. Libuše Kocourková</a:t>
            </a:r>
            <a:endParaRPr lang="cs-CZ" sz="1400" dirty="0"/>
          </a:p>
          <a:p>
            <a:r>
              <a:rPr lang="cs-CZ" sz="1400" b="1" dirty="0"/>
              <a:t>Stručná anotace: Procvičování slovní zásoby, gramatických jevů </a:t>
            </a:r>
          </a:p>
          <a:p>
            <a:r>
              <a:rPr lang="cs-CZ" sz="1400" b="1" dirty="0"/>
              <a:t>Metodické zhodnocení: Aktivita určená pro žáky čtvrtých ročníků – pilotáž dne </a:t>
            </a:r>
            <a:r>
              <a:rPr lang="cs-CZ" sz="1400" b="1" dirty="0" smtClean="0"/>
              <a:t>16.04.2012,</a:t>
            </a:r>
            <a:r>
              <a:rPr lang="cs-CZ" sz="1400" b="1" dirty="0" smtClean="0">
                <a:solidFill>
                  <a:srgbClr val="FF0000"/>
                </a:solidFill>
              </a:rPr>
              <a:t> </a:t>
            </a:r>
            <a:r>
              <a:rPr lang="cs-CZ" sz="1400" b="1" dirty="0" smtClean="0"/>
              <a:t>4</a:t>
            </a:r>
            <a:r>
              <a:rPr lang="cs-CZ" sz="1400" b="1" dirty="0"/>
              <a:t>. B</a:t>
            </a:r>
            <a:endParaRPr lang="cs-CZ" sz="1400" b="1" dirty="0">
              <a:solidFill>
                <a:srgbClr val="FF0000"/>
              </a:solidFill>
            </a:endParaRP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67718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What´s</a:t>
            </a:r>
            <a:r>
              <a:rPr lang="cs-CZ" dirty="0" smtClean="0"/>
              <a:t> on TV?</a:t>
            </a:r>
            <a:br>
              <a:rPr lang="cs-CZ" dirty="0" smtClean="0"/>
            </a:br>
            <a:r>
              <a:rPr lang="cs-CZ" dirty="0" smtClean="0"/>
              <a:t>My free </a:t>
            </a:r>
            <a:r>
              <a:rPr lang="cs-CZ" dirty="0" err="1" smtClean="0"/>
              <a:t>time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4807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GB" sz="20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23143129"/>
              </p:ext>
            </p:extLst>
          </p:nvPr>
        </p:nvGraphicFramePr>
        <p:xfrm>
          <a:off x="1331640" y="980728"/>
          <a:ext cx="6344367" cy="3829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789"/>
                <a:gridCol w="2349706"/>
                <a:gridCol w="1879872"/>
              </a:tblGrid>
              <a:tr h="372991">
                <a:tc>
                  <a:txBody>
                    <a:bodyPr/>
                    <a:lstStyle/>
                    <a:p>
                      <a:r>
                        <a:rPr lang="cs-CZ" dirty="0" smtClean="0"/>
                        <a:t>TV NOVA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ČT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PRIMA</a:t>
                      </a:r>
                      <a:endParaRPr lang="en-GB" dirty="0"/>
                    </a:p>
                  </a:txBody>
                  <a:tcPr/>
                </a:tc>
              </a:tr>
              <a:tr h="652735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6,00 </a:t>
                      </a:r>
                    </a:p>
                    <a:p>
                      <a:r>
                        <a:rPr lang="cs-CZ" sz="1400" dirty="0" err="1" smtClean="0"/>
                        <a:t>Breakfast</a:t>
                      </a:r>
                      <a:r>
                        <a:rPr lang="cs-CZ" sz="1400" baseline="0" dirty="0" smtClean="0"/>
                        <a:t> </a:t>
                      </a:r>
                      <a:r>
                        <a:rPr lang="cs-CZ" sz="1400" baseline="0" dirty="0" err="1" smtClean="0"/>
                        <a:t>with</a:t>
                      </a:r>
                      <a:r>
                        <a:rPr lang="cs-CZ" sz="1400" baseline="0" dirty="0" smtClean="0"/>
                        <a:t> NOVA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6,00 </a:t>
                      </a:r>
                    </a:p>
                    <a:p>
                      <a:r>
                        <a:rPr lang="cs-CZ" sz="1400" dirty="0" err="1" smtClean="0"/>
                        <a:t>Good</a:t>
                      </a:r>
                      <a:r>
                        <a:rPr lang="cs-CZ" sz="1400" baseline="0" dirty="0" smtClean="0"/>
                        <a:t> </a:t>
                      </a:r>
                      <a:r>
                        <a:rPr lang="cs-CZ" sz="1400" baseline="0" dirty="0" err="1" smtClean="0"/>
                        <a:t>morning</a:t>
                      </a:r>
                      <a:r>
                        <a:rPr lang="cs-CZ" sz="1400" baseline="0" dirty="0" smtClean="0"/>
                        <a:t> on ČT1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6,20 </a:t>
                      </a:r>
                    </a:p>
                    <a:p>
                      <a:r>
                        <a:rPr lang="cs-CZ" sz="1400" dirty="0" err="1" smtClean="0"/>
                        <a:t>Have</a:t>
                      </a:r>
                      <a:r>
                        <a:rPr lang="cs-CZ" sz="1400" dirty="0" smtClean="0"/>
                        <a:t> a nice </a:t>
                      </a:r>
                      <a:r>
                        <a:rPr lang="cs-CZ" sz="1400" dirty="0" err="1" smtClean="0"/>
                        <a:t>day</a:t>
                      </a:r>
                      <a:r>
                        <a:rPr lang="cs-CZ" sz="1400" dirty="0" smtClean="0"/>
                        <a:t>!</a:t>
                      </a:r>
                      <a:endParaRPr lang="en-GB" sz="1400" dirty="0"/>
                    </a:p>
                  </a:txBody>
                  <a:tcPr/>
                </a:tc>
              </a:tr>
              <a:tr h="652735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9,45 </a:t>
                      </a:r>
                    </a:p>
                    <a:p>
                      <a:r>
                        <a:rPr lang="cs-CZ" sz="1400" dirty="0" err="1" smtClean="0"/>
                        <a:t>Tennis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from</a:t>
                      </a:r>
                      <a:r>
                        <a:rPr lang="cs-CZ" sz="1400" dirty="0" smtClean="0"/>
                        <a:t> Wimbledon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8,30 </a:t>
                      </a:r>
                    </a:p>
                    <a:p>
                      <a:r>
                        <a:rPr lang="cs-CZ" sz="1400" dirty="0" err="1" smtClean="0"/>
                        <a:t>Crazy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pirates</a:t>
                      </a:r>
                      <a:r>
                        <a:rPr lang="cs-CZ" sz="1400" dirty="0" smtClean="0"/>
                        <a:t>  (</a:t>
                      </a:r>
                      <a:r>
                        <a:rPr lang="cs-CZ" sz="1400" dirty="0" err="1" smtClean="0"/>
                        <a:t>fairy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tale</a:t>
                      </a:r>
                      <a:r>
                        <a:rPr lang="cs-CZ" sz="1400" baseline="0" dirty="0" smtClean="0"/>
                        <a:t>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7,50 </a:t>
                      </a:r>
                    </a:p>
                    <a:p>
                      <a:r>
                        <a:rPr lang="cs-CZ" sz="1400" dirty="0" smtClean="0"/>
                        <a:t>Big </a:t>
                      </a:r>
                      <a:r>
                        <a:rPr lang="cs-CZ" sz="1400" dirty="0" err="1" smtClean="0"/>
                        <a:t>duck</a:t>
                      </a:r>
                      <a:r>
                        <a:rPr lang="cs-CZ" sz="1400" dirty="0" smtClean="0"/>
                        <a:t> and </a:t>
                      </a:r>
                      <a:r>
                        <a:rPr lang="cs-CZ" sz="1400" dirty="0" err="1" smtClean="0"/>
                        <a:t>small</a:t>
                      </a:r>
                      <a:r>
                        <a:rPr lang="cs-CZ" sz="1400" baseline="0" dirty="0" smtClean="0"/>
                        <a:t> </a:t>
                      </a:r>
                      <a:r>
                        <a:rPr lang="cs-CZ" sz="1400" baseline="0" dirty="0" err="1" smtClean="0"/>
                        <a:t>cat</a:t>
                      </a:r>
                      <a:endParaRPr lang="en-GB" sz="1400" dirty="0"/>
                    </a:p>
                  </a:txBody>
                  <a:tcPr/>
                </a:tc>
              </a:tr>
              <a:tr h="37817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11,05 </a:t>
                      </a:r>
                    </a:p>
                    <a:p>
                      <a:r>
                        <a:rPr lang="cs-CZ" sz="1400" dirty="0" err="1" smtClean="0"/>
                        <a:t>Dinner</a:t>
                      </a:r>
                      <a:r>
                        <a:rPr lang="cs-CZ" sz="1400" baseline="0" dirty="0" smtClean="0"/>
                        <a:t> </a:t>
                      </a:r>
                      <a:r>
                        <a:rPr lang="cs-CZ" sz="1400" baseline="0" dirty="0" err="1" smtClean="0"/>
                        <a:t>time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12,00 </a:t>
                      </a:r>
                    </a:p>
                    <a:p>
                      <a:r>
                        <a:rPr lang="cs-CZ" sz="1400" dirty="0" smtClean="0"/>
                        <a:t>Basketball </a:t>
                      </a:r>
                      <a:r>
                        <a:rPr lang="cs-CZ" sz="1400" dirty="0" err="1" smtClean="0"/>
                        <a:t>league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01,30 </a:t>
                      </a:r>
                    </a:p>
                    <a:p>
                      <a:r>
                        <a:rPr lang="cs-CZ" sz="1400" dirty="0" err="1" smtClean="0"/>
                        <a:t>Time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for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questions</a:t>
                      </a:r>
                      <a:endParaRPr lang="en-GB" sz="1400" dirty="0"/>
                    </a:p>
                  </a:txBody>
                  <a:tcPr/>
                </a:tc>
              </a:tr>
              <a:tr h="37817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3,00 </a:t>
                      </a:r>
                    </a:p>
                    <a:p>
                      <a:r>
                        <a:rPr lang="cs-CZ" sz="1400" dirty="0" err="1" smtClean="0"/>
                        <a:t>Afternoon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News</a:t>
                      </a:r>
                      <a:r>
                        <a:rPr lang="cs-CZ" sz="1400" dirty="0" smtClean="0"/>
                        <a:t>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3,15 </a:t>
                      </a:r>
                    </a:p>
                    <a:p>
                      <a:r>
                        <a:rPr lang="cs-CZ" sz="1400" dirty="0" err="1" smtClean="0"/>
                        <a:t>Beethowen</a:t>
                      </a:r>
                      <a:r>
                        <a:rPr lang="cs-CZ" sz="1400" baseline="0" dirty="0" err="1" smtClean="0"/>
                        <a:t>´s</a:t>
                      </a:r>
                      <a:r>
                        <a:rPr lang="cs-CZ" sz="1400" baseline="0" dirty="0" smtClean="0"/>
                        <a:t> </a:t>
                      </a:r>
                      <a:r>
                        <a:rPr lang="cs-CZ" sz="1400" baseline="0" dirty="0" err="1" smtClean="0"/>
                        <a:t>moments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3,50 </a:t>
                      </a:r>
                    </a:p>
                    <a:p>
                      <a:r>
                        <a:rPr lang="cs-CZ" sz="1400" dirty="0" smtClean="0"/>
                        <a:t>Pop concert</a:t>
                      </a:r>
                      <a:endParaRPr lang="en-GB" sz="1400" dirty="0"/>
                    </a:p>
                  </a:txBody>
                  <a:tcPr/>
                </a:tc>
              </a:tr>
              <a:tr h="37817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6,30 </a:t>
                      </a:r>
                      <a:r>
                        <a:rPr lang="cs-CZ" sz="1400" dirty="0" err="1" smtClean="0"/>
                        <a:t>Football</a:t>
                      </a:r>
                      <a:r>
                        <a:rPr lang="cs-CZ" sz="1400" baseline="0" dirty="0" smtClean="0"/>
                        <a:t> </a:t>
                      </a:r>
                      <a:r>
                        <a:rPr lang="cs-CZ" sz="1400" baseline="0" dirty="0" err="1" smtClean="0"/>
                        <a:t>Argentina+Germany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6,00 </a:t>
                      </a:r>
                    </a:p>
                    <a:p>
                      <a:r>
                        <a:rPr lang="cs-CZ" sz="1400" dirty="0" err="1" smtClean="0"/>
                        <a:t>News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6,45 </a:t>
                      </a:r>
                    </a:p>
                    <a:p>
                      <a:r>
                        <a:rPr lang="cs-CZ" sz="1400" dirty="0" err="1" smtClean="0"/>
                        <a:t>Weather</a:t>
                      </a:r>
                      <a:endParaRPr lang="en-GB" sz="1400" dirty="0"/>
                    </a:p>
                  </a:txBody>
                  <a:tcPr/>
                </a:tc>
              </a:tr>
              <a:tr h="378172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8,00</a:t>
                      </a:r>
                      <a:r>
                        <a:rPr lang="cs-CZ" sz="1400" baseline="0" dirty="0" smtClean="0"/>
                        <a:t> </a:t>
                      </a:r>
                    </a:p>
                    <a:p>
                      <a:r>
                        <a:rPr lang="cs-CZ" sz="1400" baseline="0" dirty="0" err="1" smtClean="0"/>
                        <a:t>Pride</a:t>
                      </a:r>
                      <a:r>
                        <a:rPr lang="cs-CZ" sz="1400" baseline="0" dirty="0" smtClean="0"/>
                        <a:t> and Prejudice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8,00</a:t>
                      </a:r>
                    </a:p>
                    <a:p>
                      <a:r>
                        <a:rPr lang="cs-CZ" sz="1400" dirty="0" err="1" smtClean="0"/>
                        <a:t>Favourite</a:t>
                      </a:r>
                      <a:r>
                        <a:rPr lang="cs-CZ" sz="1400" dirty="0" smtClean="0"/>
                        <a:t> </a:t>
                      </a:r>
                      <a:r>
                        <a:rPr lang="cs-CZ" sz="1400" dirty="0" err="1" smtClean="0"/>
                        <a:t>songs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8,00</a:t>
                      </a:r>
                    </a:p>
                    <a:p>
                      <a:r>
                        <a:rPr lang="cs-CZ" sz="1400" dirty="0" smtClean="0"/>
                        <a:t>100 </a:t>
                      </a:r>
                      <a:r>
                        <a:rPr lang="cs-CZ" sz="1400" dirty="0" err="1" smtClean="0"/>
                        <a:t>years</a:t>
                      </a:r>
                      <a:r>
                        <a:rPr lang="cs-CZ" sz="1400" dirty="0" smtClean="0"/>
                        <a:t> in </a:t>
                      </a:r>
                      <a:r>
                        <a:rPr lang="cs-CZ" sz="1400" dirty="0" err="1" smtClean="0"/>
                        <a:t>Prison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7293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a) </a:t>
            </a:r>
            <a:r>
              <a:rPr lang="cs-CZ" sz="2000" dirty="0" err="1" smtClean="0"/>
              <a:t>Look</a:t>
            </a:r>
            <a:r>
              <a:rPr lang="cs-CZ" sz="2000" dirty="0" smtClean="0"/>
              <a:t> </a:t>
            </a:r>
            <a:r>
              <a:rPr lang="cs-CZ" sz="2000" dirty="0" err="1" smtClean="0"/>
              <a:t>at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chart </a:t>
            </a:r>
            <a:r>
              <a:rPr lang="cs-CZ" sz="2000" dirty="0" err="1" smtClean="0"/>
              <a:t>above</a:t>
            </a:r>
            <a:r>
              <a:rPr lang="cs-CZ" sz="2000" dirty="0" smtClean="0"/>
              <a:t> and </a:t>
            </a:r>
            <a:r>
              <a:rPr lang="cs-CZ" sz="2000" dirty="0" err="1" smtClean="0"/>
              <a:t>complete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dialogue</a:t>
            </a:r>
            <a:r>
              <a:rPr lang="cs-CZ" sz="2000" dirty="0" smtClean="0"/>
              <a:t>.</a:t>
            </a:r>
            <a:br>
              <a:rPr lang="cs-CZ" sz="2000" dirty="0" smtClean="0"/>
            </a:br>
            <a:r>
              <a:rPr lang="cs-CZ" sz="2000" dirty="0" smtClean="0"/>
              <a:t>b) </a:t>
            </a:r>
            <a:r>
              <a:rPr lang="cs-CZ" sz="2000" dirty="0" err="1" smtClean="0"/>
              <a:t>Prepare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other</a:t>
            </a:r>
            <a:r>
              <a:rPr lang="cs-CZ" sz="2000" dirty="0" smtClean="0"/>
              <a:t> </a:t>
            </a:r>
            <a:r>
              <a:rPr lang="cs-CZ" sz="2000" dirty="0" err="1" smtClean="0"/>
              <a:t>dialogue</a:t>
            </a:r>
            <a:r>
              <a:rPr lang="cs-CZ" sz="2000" dirty="0" smtClean="0"/>
              <a:t>. Use </a:t>
            </a:r>
            <a:r>
              <a:rPr lang="cs-CZ" sz="2000" dirty="0" err="1" smtClean="0"/>
              <a:t>info</a:t>
            </a:r>
            <a:r>
              <a:rPr lang="cs-CZ" sz="2000" dirty="0" smtClean="0"/>
              <a:t> in </a:t>
            </a:r>
            <a:r>
              <a:rPr lang="cs-CZ" sz="2000" dirty="0" err="1" smtClean="0"/>
              <a:t>the</a:t>
            </a:r>
            <a:r>
              <a:rPr lang="cs-CZ" sz="2000" dirty="0" smtClean="0"/>
              <a:t> chart. </a:t>
            </a:r>
            <a:endParaRPr lang="en-GB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cs-CZ" dirty="0" smtClean="0"/>
              <a:t>A)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programmes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?</a:t>
            </a:r>
          </a:p>
          <a:p>
            <a:pPr marL="68580" indent="0">
              <a:buNone/>
            </a:pPr>
            <a:r>
              <a:rPr lang="cs-CZ" dirty="0" smtClean="0"/>
              <a:t>B) I </a:t>
            </a:r>
            <a:r>
              <a:rPr lang="cs-CZ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sports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.</a:t>
            </a:r>
          </a:p>
          <a:p>
            <a:pPr marL="68580" indent="0">
              <a:buNone/>
            </a:pPr>
            <a:r>
              <a:rPr lang="cs-CZ" dirty="0" smtClean="0"/>
              <a:t>A) </a:t>
            </a:r>
            <a:r>
              <a:rPr lang="cs-CZ" dirty="0" err="1" smtClean="0"/>
              <a:t>What´s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favourite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?</a:t>
            </a:r>
          </a:p>
          <a:p>
            <a:pPr marL="68580" indent="0">
              <a:buNone/>
            </a:pPr>
            <a:r>
              <a:rPr lang="cs-CZ" dirty="0" smtClean="0"/>
              <a:t>B) My </a:t>
            </a:r>
            <a:r>
              <a:rPr lang="cs-CZ" dirty="0" err="1" smtClean="0"/>
              <a:t>favourite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Tennis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Wimbledon.</a:t>
            </a:r>
          </a:p>
          <a:p>
            <a:pPr marL="68580" indent="0">
              <a:buNone/>
            </a:pPr>
            <a:r>
              <a:rPr lang="cs-CZ" dirty="0" smtClean="0"/>
              <a:t>A)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channel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on?</a:t>
            </a:r>
          </a:p>
          <a:p>
            <a:pPr marL="68580" indent="0">
              <a:buNone/>
            </a:pPr>
            <a:r>
              <a:rPr lang="cs-CZ" dirty="0" smtClean="0"/>
              <a:t>B)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on </a:t>
            </a:r>
            <a:r>
              <a:rPr lang="cs-CZ" dirty="0" err="1" smtClean="0"/>
              <a:t>Channel</a:t>
            </a:r>
            <a:r>
              <a:rPr lang="cs-CZ" dirty="0" smtClean="0"/>
              <a:t> _________.</a:t>
            </a:r>
          </a:p>
          <a:p>
            <a:pPr marL="68580" indent="0">
              <a:buNone/>
            </a:pPr>
            <a:r>
              <a:rPr lang="cs-CZ" dirty="0" smtClean="0"/>
              <a:t>A)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on?</a:t>
            </a:r>
          </a:p>
          <a:p>
            <a:pPr marL="68580" indent="0">
              <a:buNone/>
            </a:pPr>
            <a:r>
              <a:rPr lang="cs-CZ" dirty="0" smtClean="0"/>
              <a:t>B)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on </a:t>
            </a:r>
            <a:r>
              <a:rPr lang="cs-CZ" dirty="0" err="1" smtClean="0"/>
              <a:t>at</a:t>
            </a:r>
            <a:r>
              <a:rPr lang="cs-CZ" dirty="0" smtClean="0"/>
              <a:t> _________ </a:t>
            </a:r>
            <a:r>
              <a:rPr lang="cs-CZ" dirty="0" err="1" smtClean="0"/>
              <a:t>o´clock</a:t>
            </a:r>
            <a:r>
              <a:rPr lang="cs-CZ" dirty="0" smtClean="0"/>
              <a:t>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9842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Write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favourite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.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just">
              <a:buNone/>
            </a:pPr>
            <a:r>
              <a:rPr lang="cs-CZ" u="sng" dirty="0" err="1" smtClean="0"/>
              <a:t>For</a:t>
            </a:r>
            <a:r>
              <a:rPr lang="cs-CZ" u="sng" dirty="0" smtClean="0"/>
              <a:t> </a:t>
            </a:r>
            <a:r>
              <a:rPr lang="cs-CZ" u="sng" dirty="0" err="1" smtClean="0"/>
              <a:t>example</a:t>
            </a:r>
            <a:r>
              <a:rPr lang="cs-CZ" u="sng" dirty="0" smtClean="0"/>
              <a:t>:</a:t>
            </a:r>
          </a:p>
          <a:p>
            <a:pPr marL="68580" indent="0" algn="just">
              <a:buNone/>
            </a:pPr>
            <a:r>
              <a:rPr lang="cs-CZ" dirty="0" smtClean="0"/>
              <a:t>I </a:t>
            </a:r>
            <a:r>
              <a:rPr lang="cs-CZ" dirty="0" err="1" smtClean="0"/>
              <a:t>like</a:t>
            </a:r>
            <a:r>
              <a:rPr lang="cs-CZ" dirty="0" smtClean="0"/>
              <a:t> music </a:t>
            </a:r>
            <a:r>
              <a:rPr lang="cs-CZ" dirty="0" err="1" smtClean="0"/>
              <a:t>programmes</a:t>
            </a:r>
            <a:r>
              <a:rPr lang="cs-CZ" dirty="0" smtClean="0"/>
              <a:t>. </a:t>
            </a:r>
          </a:p>
          <a:p>
            <a:pPr marL="68580" indent="0" algn="just">
              <a:buNone/>
            </a:pPr>
            <a:r>
              <a:rPr lang="cs-CZ" dirty="0" err="1" smtClean="0"/>
              <a:t>They</a:t>
            </a:r>
            <a:r>
              <a:rPr lang="cs-CZ" dirty="0" smtClean="0"/>
              <a:t> are </a:t>
            </a:r>
            <a:r>
              <a:rPr lang="cs-CZ" dirty="0" err="1" smtClean="0"/>
              <a:t>great</a:t>
            </a:r>
            <a:r>
              <a:rPr lang="cs-CZ" dirty="0" smtClean="0"/>
              <a:t>! </a:t>
            </a:r>
          </a:p>
          <a:p>
            <a:pPr marL="68580" indent="0" algn="just">
              <a:buNone/>
            </a:pPr>
            <a:r>
              <a:rPr lang="cs-CZ" dirty="0" smtClean="0"/>
              <a:t>My </a:t>
            </a:r>
            <a:r>
              <a:rPr lang="cs-CZ" dirty="0" err="1" smtClean="0"/>
              <a:t>favourite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/>
              <a:t> </a:t>
            </a:r>
            <a:r>
              <a:rPr lang="cs-CZ" dirty="0" smtClean="0"/>
              <a:t>„Hlas Československa“. </a:t>
            </a:r>
          </a:p>
          <a:p>
            <a:pPr marL="68580" indent="0" algn="just">
              <a:buNone/>
            </a:pP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on </a:t>
            </a:r>
            <a:r>
              <a:rPr lang="cs-CZ" dirty="0" err="1" smtClean="0"/>
              <a:t>at</a:t>
            </a:r>
            <a:r>
              <a:rPr lang="cs-CZ" dirty="0" smtClean="0"/>
              <a:t> 8,00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Sunday</a:t>
            </a:r>
            <a:r>
              <a:rPr lang="cs-CZ" dirty="0" smtClean="0"/>
              <a:t>.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on NOVA. </a:t>
            </a: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pic>
        <p:nvPicPr>
          <p:cNvPr id="1026" name="Picture 2" descr="C:\Users\Líba\AppData\Local\Microsoft\Windows\Temporary Internet Files\Content.IE5\X52AV13P\MP90041015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628800"/>
            <a:ext cx="1296144" cy="19575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9303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My </a:t>
            </a:r>
            <a:r>
              <a:rPr lang="cs-CZ" dirty="0" err="1" smtClean="0"/>
              <a:t>diary</a:t>
            </a:r>
            <a:endParaRPr lang="en-GB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190158371"/>
              </p:ext>
            </p:extLst>
          </p:nvPr>
        </p:nvGraphicFramePr>
        <p:xfrm>
          <a:off x="1042988" y="2324100"/>
          <a:ext cx="677703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8519"/>
                <a:gridCol w="3388519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Monday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Play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tennis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Tuesday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Read</a:t>
                      </a:r>
                      <a:r>
                        <a:rPr lang="cs-CZ" dirty="0" smtClean="0"/>
                        <a:t> a </a:t>
                      </a:r>
                      <a:r>
                        <a:rPr lang="cs-CZ" dirty="0" err="1" smtClean="0"/>
                        <a:t>book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Wednesday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Play </a:t>
                      </a:r>
                      <a:r>
                        <a:rPr lang="cs-CZ" dirty="0" err="1" smtClean="0"/>
                        <a:t>computer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games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Thursday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Watch</a:t>
                      </a:r>
                      <a:r>
                        <a:rPr lang="cs-CZ" baseline="0" dirty="0" smtClean="0"/>
                        <a:t> TV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Friday</a:t>
                      </a:r>
                      <a:r>
                        <a:rPr lang="cs-CZ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Ride</a:t>
                      </a:r>
                      <a:r>
                        <a:rPr lang="cs-CZ" dirty="0" smtClean="0"/>
                        <a:t> my </a:t>
                      </a:r>
                      <a:r>
                        <a:rPr lang="cs-CZ" dirty="0" err="1" smtClean="0"/>
                        <a:t>horse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Saturday</a:t>
                      </a:r>
                      <a:r>
                        <a:rPr lang="cs-CZ" dirty="0" smtClean="0"/>
                        <a:t> + </a:t>
                      </a:r>
                      <a:r>
                        <a:rPr lang="cs-CZ" dirty="0" err="1" smtClean="0"/>
                        <a:t>Sunday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Play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ice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hockey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2717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000" dirty="0" err="1" smtClean="0"/>
              <a:t>Complete</a:t>
            </a:r>
            <a:r>
              <a:rPr lang="cs-CZ" sz="2000" dirty="0" smtClean="0"/>
              <a:t> </a:t>
            </a:r>
            <a:r>
              <a:rPr lang="cs-CZ" sz="2000" dirty="0" err="1" smtClean="0"/>
              <a:t>the</a:t>
            </a:r>
            <a:r>
              <a:rPr lang="cs-CZ" sz="2000" dirty="0" smtClean="0"/>
              <a:t> </a:t>
            </a:r>
            <a:r>
              <a:rPr lang="cs-CZ" sz="2000" dirty="0" err="1" smtClean="0"/>
              <a:t>letter</a:t>
            </a:r>
            <a:r>
              <a:rPr lang="cs-CZ" sz="2000" dirty="0" smtClean="0"/>
              <a:t>.	</a:t>
            </a:r>
            <a:br>
              <a:rPr lang="cs-CZ" sz="2000" dirty="0" smtClean="0"/>
            </a:br>
            <a:r>
              <a:rPr lang="cs-CZ" sz="2000" dirty="0" smtClean="0"/>
              <a:t>Use: a musical instrument, </a:t>
            </a:r>
            <a:r>
              <a:rPr lang="cs-CZ" sz="2000" dirty="0" err="1" smtClean="0"/>
              <a:t>read</a:t>
            </a:r>
            <a:r>
              <a:rPr lang="cs-CZ" sz="2000" dirty="0" smtClean="0"/>
              <a:t> a </a:t>
            </a:r>
            <a:r>
              <a:rPr lang="cs-CZ" sz="2000" dirty="0" err="1" smtClean="0"/>
              <a:t>book</a:t>
            </a:r>
            <a:r>
              <a:rPr lang="cs-CZ" sz="2000" dirty="0" smtClean="0"/>
              <a:t>, pop music, </a:t>
            </a:r>
            <a:r>
              <a:rPr lang="cs-CZ" sz="2000" dirty="0" err="1" smtClean="0"/>
              <a:t>computer</a:t>
            </a:r>
            <a:r>
              <a:rPr lang="cs-CZ" sz="2000" dirty="0" smtClean="0"/>
              <a:t> </a:t>
            </a:r>
            <a:r>
              <a:rPr lang="cs-CZ" sz="2000" dirty="0" err="1" smtClean="0"/>
              <a:t>games</a:t>
            </a:r>
            <a:r>
              <a:rPr lang="cs-CZ" sz="2000" dirty="0" smtClean="0"/>
              <a:t>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err="1" smtClean="0"/>
              <a:t>Write</a:t>
            </a:r>
            <a:r>
              <a:rPr lang="cs-CZ" sz="2000" dirty="0" smtClean="0"/>
              <a:t> </a:t>
            </a:r>
            <a:r>
              <a:rPr lang="cs-CZ" sz="2000" dirty="0" err="1" smtClean="0"/>
              <a:t>your</a:t>
            </a:r>
            <a:r>
              <a:rPr lang="cs-CZ" sz="2000" dirty="0" smtClean="0"/>
              <a:t> </a:t>
            </a:r>
            <a:r>
              <a:rPr lang="cs-CZ" sz="2000" dirty="0" err="1" smtClean="0"/>
              <a:t>letter</a:t>
            </a:r>
            <a:r>
              <a:rPr lang="cs-CZ" sz="2000" dirty="0" smtClean="0"/>
              <a:t> to </a:t>
            </a:r>
            <a:r>
              <a:rPr lang="cs-CZ" sz="2000" dirty="0" err="1" smtClean="0"/>
              <a:t>your</a:t>
            </a:r>
            <a:r>
              <a:rPr lang="cs-CZ" sz="2000" dirty="0" smtClean="0"/>
              <a:t> </a:t>
            </a:r>
            <a:r>
              <a:rPr lang="cs-CZ" sz="2000" dirty="0" err="1" smtClean="0"/>
              <a:t>penfriend</a:t>
            </a:r>
            <a:r>
              <a:rPr lang="cs-CZ" sz="2000" smtClean="0"/>
              <a:t>.</a:t>
            </a:r>
            <a:endParaRPr lang="en-GB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cs-CZ" dirty="0" smtClean="0"/>
              <a:t>Hello. </a:t>
            </a:r>
            <a:r>
              <a:rPr lang="cs-CZ" dirty="0" err="1" smtClean="0"/>
              <a:t>I´m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penfriend</a:t>
            </a:r>
            <a:r>
              <a:rPr lang="cs-CZ" dirty="0" smtClean="0"/>
              <a:t>.</a:t>
            </a:r>
          </a:p>
          <a:p>
            <a:pPr marL="68580" indent="0">
              <a:buNone/>
            </a:pPr>
            <a:r>
              <a:rPr lang="cs-CZ" dirty="0" smtClean="0"/>
              <a:t>My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Oliver. I live in Boston.</a:t>
            </a:r>
          </a:p>
          <a:p>
            <a:pPr marL="68580" indent="0">
              <a:buNone/>
            </a:pPr>
            <a:r>
              <a:rPr lang="cs-CZ" dirty="0" err="1" smtClean="0"/>
              <a:t>What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do in </a:t>
            </a:r>
            <a:r>
              <a:rPr lang="cs-CZ" dirty="0" err="1" smtClean="0"/>
              <a:t>your</a:t>
            </a:r>
            <a:r>
              <a:rPr lang="cs-CZ" dirty="0" smtClean="0"/>
              <a:t> free </a:t>
            </a:r>
            <a:r>
              <a:rPr lang="cs-CZ" dirty="0" err="1" smtClean="0"/>
              <a:t>time</a:t>
            </a:r>
            <a:r>
              <a:rPr lang="cs-CZ" dirty="0" smtClean="0"/>
              <a:t>?</a:t>
            </a:r>
          </a:p>
          <a:p>
            <a:pPr marL="68580" indent="0">
              <a:buNone/>
            </a:pPr>
            <a:r>
              <a:rPr lang="cs-CZ" dirty="0" smtClean="0"/>
              <a:t>I go shopping and I play ___________. </a:t>
            </a:r>
          </a:p>
          <a:p>
            <a:pPr marL="68580" indent="0">
              <a:buNone/>
            </a:pPr>
            <a:r>
              <a:rPr lang="cs-CZ" dirty="0" smtClean="0"/>
              <a:t>I </a:t>
            </a:r>
            <a:r>
              <a:rPr lang="cs-CZ" dirty="0" err="1" smtClean="0"/>
              <a:t>sometimes</a:t>
            </a:r>
            <a:r>
              <a:rPr lang="cs-CZ" dirty="0" smtClean="0"/>
              <a:t> ____________. I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a </a:t>
            </a:r>
            <a:r>
              <a:rPr lang="cs-CZ" dirty="0" err="1" smtClean="0"/>
              <a:t>computer</a:t>
            </a:r>
            <a:r>
              <a:rPr lang="cs-CZ" dirty="0" smtClean="0"/>
              <a:t> and I </a:t>
            </a:r>
            <a:r>
              <a:rPr lang="cs-CZ" dirty="0" err="1" smtClean="0"/>
              <a:t>often</a:t>
            </a:r>
            <a:r>
              <a:rPr lang="cs-CZ" dirty="0"/>
              <a:t> </a:t>
            </a:r>
            <a:r>
              <a:rPr lang="cs-CZ" dirty="0" smtClean="0"/>
              <a:t>play ____________ .</a:t>
            </a:r>
          </a:p>
          <a:p>
            <a:pPr marL="68580" indent="0">
              <a:buNone/>
            </a:pPr>
            <a:r>
              <a:rPr lang="cs-CZ" dirty="0" smtClean="0"/>
              <a:t>I listen to </a:t>
            </a:r>
            <a:r>
              <a:rPr lang="cs-CZ" dirty="0" err="1" smtClean="0"/>
              <a:t>the</a:t>
            </a:r>
            <a:r>
              <a:rPr lang="cs-CZ" dirty="0" smtClean="0"/>
              <a:t> music. I </a:t>
            </a:r>
            <a:r>
              <a:rPr lang="cs-CZ" dirty="0" err="1" smtClean="0"/>
              <a:t>like</a:t>
            </a:r>
            <a:r>
              <a:rPr lang="cs-CZ" dirty="0" smtClean="0"/>
              <a:t> ______________ .</a:t>
            </a:r>
          </a:p>
          <a:p>
            <a:pPr marL="68580" indent="0">
              <a:buNone/>
            </a:pPr>
            <a:r>
              <a:rPr lang="cs-CZ" dirty="0" err="1" smtClean="0"/>
              <a:t>Write</a:t>
            </a:r>
            <a:r>
              <a:rPr lang="cs-CZ" dirty="0" smtClean="0"/>
              <a:t> to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soon</a:t>
            </a:r>
            <a:r>
              <a:rPr lang="cs-CZ" dirty="0" smtClean="0"/>
              <a:t>!</a:t>
            </a:r>
          </a:p>
          <a:p>
            <a:pPr marL="68580" indent="0">
              <a:buNone/>
            </a:pPr>
            <a:r>
              <a:rPr lang="cs-CZ" dirty="0" smtClean="0"/>
              <a:t>Best </a:t>
            </a:r>
            <a:r>
              <a:rPr lang="cs-CZ" dirty="0" err="1" smtClean="0"/>
              <a:t>wishes</a:t>
            </a:r>
            <a:r>
              <a:rPr lang="cs-CZ" dirty="0" smtClean="0"/>
              <a:t>,</a:t>
            </a:r>
          </a:p>
          <a:p>
            <a:pPr marL="68580" indent="0">
              <a:buNone/>
            </a:pPr>
            <a:r>
              <a:rPr lang="cs-CZ" dirty="0" smtClean="0"/>
              <a:t>Oliver</a:t>
            </a:r>
          </a:p>
          <a:p>
            <a:pPr marL="68580" indent="0">
              <a:buNone/>
            </a:pPr>
            <a:endParaRPr lang="cs-CZ" dirty="0" smtClean="0"/>
          </a:p>
          <a:p>
            <a:pPr marL="68580" indent="0">
              <a:buNone/>
            </a:pP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9961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Metodický návod: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Snímek 3 a 4 – žáci si přečtou televizní přehled a poté doplní rozhovor z daných údajů. Další úkol je vytvořit podobný dialog ústně.</a:t>
            </a:r>
          </a:p>
          <a:p>
            <a:r>
              <a:rPr lang="cs-CZ" dirty="0" smtClean="0"/>
              <a:t> Snímek č. 5 – žáci napíší o svém oblíbeném televizním pořadu. (viz vzor)</a:t>
            </a:r>
          </a:p>
          <a:p>
            <a:r>
              <a:rPr lang="cs-CZ" dirty="0" smtClean="0"/>
              <a:t>Snímek č. 6 – žáci připraví rozhovor z údajů v tabulce na téma, co dělají v pondělí, úterý…… Poté vymyslí  svůj vlastní  diář a rozhovor obmění.   </a:t>
            </a:r>
          </a:p>
          <a:p>
            <a:r>
              <a:rPr lang="cs-CZ" dirty="0" smtClean="0"/>
              <a:t>Snímek č. 7 – žáci doplní do dopisu daná slova. Pak napíší svůj dopis.</a:t>
            </a:r>
          </a:p>
          <a:p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361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Zdroje: </a:t>
            </a:r>
            <a:r>
              <a:rPr lang="cs-CZ" sz="1300" dirty="0" smtClean="0"/>
              <a:t>[cit. 2012- 04-12].   </a:t>
            </a:r>
            <a:endParaRPr lang="en-GB" sz="1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Obrázky vloženy z Klipartu</a:t>
            </a: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76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47</TotalTime>
  <Words>650</Words>
  <Application>Microsoft Office PowerPoint</Application>
  <PresentationFormat>Předvádění na obrazovce (4:3)</PresentationFormat>
  <Paragraphs>121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systému Office</vt:lpstr>
      <vt:lpstr>Austin</vt:lpstr>
      <vt:lpstr>Snímek 1</vt:lpstr>
      <vt:lpstr>What´s on TV? My free time</vt:lpstr>
      <vt:lpstr>Snímek 3</vt:lpstr>
      <vt:lpstr>a) Look at the chart above and complete the dialogue. b) Prepare the other dialogue. Use info in the chart. </vt:lpstr>
      <vt:lpstr>Write about your favourite programme.</vt:lpstr>
      <vt:lpstr>My diary</vt:lpstr>
      <vt:lpstr>Complete the letter.  Use: a musical instrument, read a book, pop music, computer games.  Write your letter to your penfriend.</vt:lpstr>
      <vt:lpstr>Metodický návod:</vt:lpstr>
      <vt:lpstr>Zdroje: [cit. 2012- 04-12].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Líba</dc:creator>
  <cp:lastModifiedBy>Iva9889</cp:lastModifiedBy>
  <cp:revision>14</cp:revision>
  <dcterms:created xsi:type="dcterms:W3CDTF">2012-04-09T17:02:19Z</dcterms:created>
  <dcterms:modified xsi:type="dcterms:W3CDTF">2012-05-06T15:06:41Z</dcterms:modified>
</cp:coreProperties>
</file>