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  <p:sldMasterId id="2147483682" r:id="rId3"/>
  </p:sldMasterIdLst>
  <p:notesMasterIdLst>
    <p:notesMasterId r:id="rId12"/>
  </p:notesMasterIdLst>
  <p:sldIdLst>
    <p:sldId id="268" r:id="rId4"/>
    <p:sldId id="259" r:id="rId5"/>
    <p:sldId id="261" r:id="rId6"/>
    <p:sldId id="269" r:id="rId7"/>
    <p:sldId id="270" r:id="rId8"/>
    <p:sldId id="271" r:id="rId9"/>
    <p:sldId id="27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6" autoAdjust="0"/>
  </p:normalViewPr>
  <p:slideViewPr>
    <p:cSldViewPr>
      <p:cViewPr>
        <p:scale>
          <a:sx n="86" d="100"/>
          <a:sy n="86" d="100"/>
        </p:scale>
        <p:origin x="-6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D668C80D-B349-48D3-9D39-13612C128F1E}" type="datetimeFigureOut">
              <a:rPr lang="en-US" smtClean="0"/>
              <a:pPr/>
              <a:t>5/6/2012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B64ED559-CAD0-44E7-B268-648A2643B3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07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E2364D-3212-4821-A36E-1138844E07BF}" type="datetime1">
              <a:rPr lang="cs-CZ" smtClean="0">
                <a:solidFill>
                  <a:prstClr val="black"/>
                </a:solidFill>
              </a:rPr>
              <a:pPr eaLnBrk="1" hangingPunct="1">
                <a:defRPr/>
              </a:pPr>
              <a:t>6.5.2012</a:t>
            </a:fld>
            <a:endParaRPr lang="cs-CZ" smtClean="0">
              <a:solidFill>
                <a:prstClr val="black"/>
              </a:solidFill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mtClean="0">
                <a:solidFill>
                  <a:prstClr val="black"/>
                </a:solidFill>
              </a:rPr>
              <a:t>Autorem materiálu a všech jeho částí, není-li uvedeno jinak, je</a:t>
            </a:r>
          </a:p>
        </p:txBody>
      </p:sp>
      <p:sp>
        <p:nvSpPr>
          <p:cNvPr id="143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CCB16-A9A1-4A0B-A23C-FDE6E0E6554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30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42120-7A52-4479-9FD3-A1B3395290B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5A8B-D636-44FA-9482-077E5A6544D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171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E38F-B37F-4FFE-B312-98FE53F68934}" type="datetime8">
              <a:rPr lang="en-US" smtClean="0"/>
              <a:pPr/>
              <a:t>5/6/2012 4:18 PM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5CA6-CEB3-47EE-8FFF-A08C61A92FF5}" type="datetime8">
              <a:rPr lang="en-US" smtClean="0"/>
              <a:pPr/>
              <a:t>5/6/2012 4:18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9DD69-238A-42B9-AFF9-52088B098C9F}" type="datetime8">
              <a:rPr lang="en-US" smtClean="0"/>
              <a:pPr/>
              <a:t>5/6/2012 4:18 PM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5739-D9D7-4E26-BE37-8E7975C6553F}" type="datetime8">
              <a:rPr lang="en-US" smtClean="0"/>
              <a:pPr/>
              <a:t>5/6/2012 4:18 PM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C26E7-2FA5-4DDE-929E-F5297B748779}" type="datetime8">
              <a:rPr lang="en-US" smtClean="0"/>
              <a:pPr/>
              <a:t>5/6/2012 4:18 PM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78B2-ABB8-4902-B3EE-3A0FCCAC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0C70D-A4E3-404A-A376-61B6E9036E7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06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E79B-0BC8-4C85-8B4B-B6219E426A2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47F0-BB8F-464F-AD50-999FF30565C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1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0BC7-C96C-4D4D-B223-04BE3966E6F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8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1F70E-24B1-4CBB-A854-2DC7ECC40A0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7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DD51D-4348-48D2-9491-7E25A225DDB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95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6A28-5BD6-4D33-B1DD-994139944DD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5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06F56-3283-48F1-9BB2-823DFC9E107A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2">
                <a:tint val="38000"/>
                <a:satMod val="1800000"/>
              </a:schemeClr>
            </a:gs>
            <a:gs pos="59000">
              <a:schemeClr val="bg2">
                <a:tint val="40000"/>
                <a:satMod val="1800000"/>
              </a:schemeClr>
            </a:gs>
            <a:gs pos="99000">
              <a:schemeClr val="bg2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solidFill>
                  <a:srgbClr val="000000"/>
                </a:solidFill>
              </a:rPr>
              <a:t>Autorem materiálu a všech jeho částí, není-li uvedeno jinak, je Mgr. Hana Syrovátková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42AA3-917C-4404-9AF7-E4EAC7EAFBE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774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/>
            <a:fld id="{EB33072D-4CB1-4526-90F7-8CBEF66B156A}" type="datetime8">
              <a:rPr lang="en-US" smtClean="0"/>
              <a:pPr algn="l"/>
              <a:t>5/6/2012 4:18 PM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fld id="{91AB0B45-0B29-4251-B6F0-D3632CF432BE}" type="slidenum">
              <a:rPr lang="en-US" sz="1600" smtClean="0">
                <a:solidFill>
                  <a:schemeClr val="accent1"/>
                </a:solidFill>
                <a:effectLst/>
              </a:rPr>
              <a:pPr algn="r"/>
              <a:t>‹#›</a:t>
            </a:fld>
            <a:r>
              <a:rPr lang="en-US" sz="1600" smtClean="0">
                <a:solidFill>
                  <a:schemeClr val="accent1"/>
                </a:solidFill>
                <a:effectLst/>
              </a:rPr>
              <a:t> </a:t>
            </a:r>
            <a:endParaRPr lang="en-US" sz="1600" b="1" dirty="0">
              <a:solidFill>
                <a:schemeClr val="accent1"/>
              </a:solidFill>
              <a:effectLst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99792" y="6229350"/>
            <a:ext cx="4104456" cy="476250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sz="1400" dirty="0" smtClean="0">
                <a:solidFill>
                  <a:srgbClr val="000000"/>
                </a:solidFill>
              </a:rPr>
              <a:t>Autorem materiálu a všech jeho částí,              není-li uvedeno jinak, je Mgr. Hana Syrovátková</a:t>
            </a:r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513" y="4581525"/>
            <a:ext cx="57626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smtClean="0">
                <a:solidFill>
                  <a:srgbClr val="000000"/>
                </a:solidFill>
                <a:cs typeface="Arial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6968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50825" y="2835503"/>
            <a:ext cx="8642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 smtClean="0"/>
              <a:t>Sada č. XX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XX _ </a:t>
            </a:r>
            <a:r>
              <a:rPr lang="cs-CZ" sz="1200" b="1" dirty="0" smtClean="0"/>
              <a:t>AJ, DUM 3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Jazyk a jazyková komunikace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Anglický jazyk</a:t>
            </a:r>
            <a:endParaRPr lang="cs-CZ" sz="12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Název: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DESCRIPTION OF YOUR ROOM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Autor: Mgr. Hana Syrovátková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Stručná anotace: Prezentace tématu </a:t>
            </a:r>
            <a:r>
              <a:rPr lang="en-US" sz="1200" b="1" dirty="0" smtClean="0">
                <a:solidFill>
                  <a:srgbClr val="000000"/>
                </a:solidFill>
                <a:cs typeface="Arial" charset="0"/>
              </a:rPr>
              <a:t>DESCRIPTION OF YOUR ROOM </a:t>
            </a: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– popis pokoje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srgbClr val="000000"/>
                </a:solidFill>
                <a:cs typeface="Arial" charset="0"/>
              </a:rPr>
              <a:t>Metodické zhodnocení: 3.4.2012, 4.A; materiál je přiměřený věku žáků 1.stupně ZŠ; splnil výstup ŠVP –porozumět popisu pokoje, popsat svůj pokoj a odvodit pravděpodobný význam nových slov z kontextu.</a:t>
            </a:r>
            <a:endParaRPr lang="cs-CZ" sz="12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2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DESCRI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TION OF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YOUR ROOM</a:t>
            </a:r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5868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20843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our living room. There is a brown carpet on the floor. On the right there is a sofa. There is a table in the middle of the room. On the left there is an armchair. There are flowers in the window. </a:t>
            </a:r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1026" name="Picture 2" descr="C:\Users\ucitel\AppData\Local\Microsoft\Windows\Temporary Internet Files\Content.IE5\DV4MV5S8\MP90039969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794"/>
          <a:stretch/>
        </p:blipFill>
        <p:spPr bwMode="auto">
          <a:xfrm>
            <a:off x="2555776" y="2633030"/>
            <a:ext cx="4296880" cy="353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208823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our dining room. There is a picture on the wall. On the right there is a bookcase. My parents are standing next to me. They are reading. I am looking at them and I am having breakfast.</a:t>
            </a:r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2050" name="Picture 2" descr="C:\Users\ucitel\AppData\Local\Microsoft\Windows\Temporary Internet Files\Content.IE5\6VNXVQ1M\MP9003089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273" y="2708920"/>
            <a:ext cx="5290025" cy="35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10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216024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This is my parents’ bedroom. There is a big bed on the left. There is a white carpet on the floor. There is a fireplace on the right. There are pictures on the walls.  </a:t>
            </a:r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3075" name="Picture 3" descr="C:\Users\ucitel\AppData\Local\Microsoft\Windows\Temporary Internet Files\Content.IE5\DV4MV5S8\MP900414048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02" b="6714"/>
          <a:stretch/>
        </p:blipFill>
        <p:spPr bwMode="auto">
          <a:xfrm>
            <a:off x="2214040" y="2492896"/>
            <a:ext cx="4900750" cy="37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8640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describe this picture?</a:t>
            </a:r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pic>
        <p:nvPicPr>
          <p:cNvPr id="4099" name="Picture 3" descr="C:\Users\ucitel\AppData\Local\Microsoft\Windows\Temporary Internet Files\Content.IE5\L5LUYPIM\MP9004019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8700" y="1749469"/>
            <a:ext cx="5473620" cy="36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2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9552" y="548680"/>
            <a:ext cx="7992888" cy="86409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Try to describe your own room. Draw your room.</a:t>
            </a:r>
            <a:endParaRPr lang="en-GB" sz="3200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979712" y="1916832"/>
            <a:ext cx="5328592" cy="27363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18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764704"/>
            <a:ext cx="4015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[cit. 2012-01-20]. Obrázky vloženy z </a:t>
            </a:r>
            <a:r>
              <a:rPr lang="cs-CZ" dirty="0" smtClean="0"/>
              <a:t>Klipartu</a:t>
            </a:r>
            <a:endParaRPr lang="en-US" dirty="0" smtClean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483768" y="6229350"/>
            <a:ext cx="4392488" cy="4762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Autorem materiálu a všech jeho částí,                     není-li uvedeno jinak, je Mgr. Hana Syrovátková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0041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Jmění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0D1309-9059-447E-8DBA-DA41336C6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424</Words>
  <Application>Microsoft Office PowerPoint</Application>
  <PresentationFormat>Předvádění na obrazovce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Výchozí návrh</vt:lpstr>
      <vt:lpstr>Jmění</vt:lpstr>
      <vt:lpstr>Snímek 1</vt:lpstr>
      <vt:lpstr>DESCRIPTION OF YOUR ROOM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2012-04-06T04:58:18Z</dcterms:created>
  <dcterms:modified xsi:type="dcterms:W3CDTF">2012-05-06T14:19:48Z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TC101743319990</vt:lpwstr>
  </property>
</Properties>
</file>