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6" r:id="rId2"/>
  </p:sldMasterIdLst>
  <p:notesMasterIdLst>
    <p:notesMasterId r:id="rId12"/>
  </p:notesMasterIdLst>
  <p:sldIdLst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C3BCC-F596-47E9-89EE-E48483A6BD5B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334D9-684A-4182-920B-CA9ED0E610B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0973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mtClean="0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92E2364D-3212-4821-A36E-1138844E07BF}" type="datetime1">
              <a:rPr lang="cs-CZ" smtClean="0">
                <a:solidFill>
                  <a:prstClr val="black"/>
                </a:solidFill>
              </a:rPr>
              <a:pPr eaLnBrk="1" hangingPunct="1">
                <a:defRPr/>
              </a:pPr>
              <a:t>6.5.2012</a:t>
            </a:fld>
            <a:endParaRPr lang="cs-CZ" smtClean="0">
              <a:solidFill>
                <a:prstClr val="black"/>
              </a:solidFill>
            </a:endParaRPr>
          </a:p>
        </p:txBody>
      </p:sp>
      <p:sp>
        <p:nvSpPr>
          <p:cNvPr id="1434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mtClean="0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143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CCB16-A9A1-4A0B-A23C-FDE6E0E6554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2865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0C70D-A4E3-404A-A376-61B6E9036E7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6040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E79B-0BC8-4C85-8B4B-B6219E426A28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7513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247F0-BB8F-464F-AD50-999FF30565C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8148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10BC7-C96C-4D4D-B223-04BE3966E6F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9417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1F70E-24B1-4CBB-A854-2DC7ECC40A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401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DD51D-4348-48D2-9491-7E25A225DDB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0422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26A28-5BD6-4D33-B1DD-994139944DD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4373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06F56-3283-48F1-9BB2-823DFC9E107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321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42120-7A52-4479-9FD3-A1B3395290B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2592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F5A8B-D636-44FA-9482-077E5A6544D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027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935C379-8941-48F3-B27C-29ABC93670DC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C9D348-6579-4028-A5D1-566B1154FE6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2">
                <a:tint val="38000"/>
                <a:satMod val="1800000"/>
              </a:schemeClr>
            </a:gs>
            <a:gs pos="59000">
              <a:schemeClr val="bg2">
                <a:tint val="40000"/>
                <a:satMod val="1800000"/>
              </a:schemeClr>
            </a:gs>
            <a:gs pos="99000">
              <a:schemeClr val="bg2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842AA3-917C-4404-9AF7-E4EAC7EAFBE9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164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555776" y="6229350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solidFill>
                  <a:srgbClr val="000000"/>
                </a:solidFill>
              </a:rPr>
              <a:t>Autorem materiálu a všech jeho částí,                      není-li uvedeno jinak, je Mgr. Hana Syrovátková</a:t>
            </a:r>
          </a:p>
        </p:txBody>
      </p:sp>
      <p:pic>
        <p:nvPicPr>
          <p:cNvPr id="205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1400" b="1">
                <a:solidFill>
                  <a:srgbClr val="000000"/>
                </a:solidFill>
                <a:cs typeface="Arial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6968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250825" y="2927836"/>
            <a:ext cx="864235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XX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XX _ </a:t>
            </a:r>
            <a:r>
              <a:rPr lang="cs-CZ" sz="1200" b="1" dirty="0" smtClean="0"/>
              <a:t>AJ, DUM 4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Jazyk a jazyková komunikace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Anglický jazyk</a:t>
            </a:r>
            <a:endParaRPr lang="cs-CZ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Název: </a:t>
            </a: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FOOD AND DRINK</a:t>
            </a:r>
            <a:endParaRPr lang="cs-CZ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Autor: Mgr. Hana Syrovátková</a:t>
            </a:r>
            <a:endParaRPr lang="cs-CZ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Stručná anotace: Prezentace tématu </a:t>
            </a:r>
            <a:r>
              <a:rPr lang="en-US" sz="1200" b="1" dirty="0" smtClean="0">
                <a:solidFill>
                  <a:srgbClr val="000000"/>
                </a:solidFill>
                <a:cs typeface="Arial" charset="0"/>
              </a:rPr>
              <a:t>FOOD AND DRINK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– 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úvod do tématu 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„Jídlo a pití“</a:t>
            </a:r>
            <a:endParaRPr lang="cs-CZ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Metodické zhodnocení: 6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.2.2012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4.A; 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materiál je přiměřený věku žáků 1.stupně ZŠ; splnil výstup ŠVP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–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cs-CZ" sz="1200" b="1" dirty="0" smtClean="0">
                <a:solidFill>
                  <a:srgbClr val="000000"/>
                </a:solidFill>
                <a:cs typeface="Arial" charset="0"/>
              </a:rPr>
              <a:t>rozšíření slovní zásoby, popsat své menu a </a:t>
            </a:r>
            <a:r>
              <a:rPr lang="cs-CZ" sz="1200" b="1" dirty="0">
                <a:solidFill>
                  <a:srgbClr val="000000"/>
                </a:solidFill>
                <a:cs typeface="Arial" charset="0"/>
              </a:rPr>
              <a:t>odvodit pravděpodobný význam nových slov z kontextu.</a:t>
            </a:r>
            <a:endParaRPr lang="cs-CZ" sz="12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200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029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4653136"/>
            <a:ext cx="8458200" cy="122237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FOOD AND DRINK</a:t>
            </a:r>
            <a:endParaRPr lang="en-GB" sz="5400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341787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3008313" cy="526380"/>
          </a:xfrm>
        </p:spPr>
        <p:txBody>
          <a:bodyPr>
            <a:noAutofit/>
          </a:bodyPr>
          <a:lstStyle/>
          <a:p>
            <a:r>
              <a:rPr lang="en-US" sz="3200" dirty="0" smtClean="0"/>
              <a:t>MEAT AND FISH</a:t>
            </a:r>
            <a:endParaRPr lang="en-GB" sz="3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2"/>
          </p:nvPr>
        </p:nvSpPr>
        <p:spPr>
          <a:xfrm>
            <a:off x="539552" y="980728"/>
            <a:ext cx="8219256" cy="1345828"/>
          </a:xfrm>
        </p:spPr>
        <p:txBody>
          <a:bodyPr>
            <a:noAutofit/>
          </a:bodyPr>
          <a:lstStyle/>
          <a:p>
            <a:r>
              <a:rPr lang="en-US" sz="2400" dirty="0" smtClean="0"/>
              <a:t>Do you eat pork?</a:t>
            </a:r>
          </a:p>
          <a:p>
            <a:r>
              <a:rPr lang="en-US" sz="2400" dirty="0" smtClean="0"/>
              <a:t>Yes, I do. / No, I don’t.</a:t>
            </a:r>
          </a:p>
        </p:txBody>
      </p:sp>
      <p:pic>
        <p:nvPicPr>
          <p:cNvPr id="2052" name="Picture 4" descr="C:\Users\ucitel\AppData\Local\Microsoft\Windows\Temporary Internet Files\Content.IE5\3ZOLJVBN\MP90040653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152" y="2041463"/>
            <a:ext cx="2016224" cy="134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citel\AppData\Local\Microsoft\Windows\Temporary Internet Files\Content.IE5\5I5GZZ4U\MC90003034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6459" y="3313193"/>
            <a:ext cx="1656184" cy="868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ucitel\AppData\Local\Microsoft\Windows\Temporary Internet Files\Content.IE5\ZJ26AVO3\MC90023336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34337" y="3298927"/>
            <a:ext cx="1296144" cy="941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ucitel\AppData\Local\Microsoft\Windows\Temporary Internet Files\Content.IE5\3ZOLJVBN\MC90002690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94177" y="2126604"/>
            <a:ext cx="2088232" cy="1186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2501449" y="2728418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beef</a:t>
            </a:r>
            <a:endParaRPr lang="en-US" sz="32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02270" y="2800312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pork</a:t>
            </a:r>
            <a:endParaRPr lang="en-US" sz="3200" b="1" dirty="0"/>
          </a:p>
        </p:txBody>
      </p:sp>
      <p:pic>
        <p:nvPicPr>
          <p:cNvPr id="2056" name="Picture 8" descr="C:\Users\ucitel\AppData\Local\Microsoft\Windows\Temporary Internet Files\Content.IE5\ZJ26AVO3\MC90033160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152" y="4173970"/>
            <a:ext cx="2034615" cy="1823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ucitel\AppData\Local\Microsoft\Windows\Temporary Internet Files\Content.IE5\ZJ26AVO3\MC900232817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6513" y="5583837"/>
            <a:ext cx="1368152" cy="82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ovéPole 13"/>
          <p:cNvSpPr txBox="1"/>
          <p:nvPr/>
        </p:nvSpPr>
        <p:spPr>
          <a:xfrm>
            <a:off x="2545802" y="5085572"/>
            <a:ext cx="1522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chicken</a:t>
            </a:r>
            <a:endParaRPr lang="en-US" sz="32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166976" y="5030773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fish</a:t>
            </a:r>
            <a:endParaRPr lang="en-GB" sz="3200" b="1" dirty="0"/>
          </a:p>
        </p:txBody>
      </p:sp>
      <p:pic>
        <p:nvPicPr>
          <p:cNvPr id="2058" name="Picture 10" descr="C:\Users\ucitel\AppData\Local\Microsoft\Windows\Temporary Internet Files\Content.IE5\ZJ26AVO3\MP900405246[1]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0565"/>
          <a:stretch/>
        </p:blipFill>
        <p:spPr bwMode="auto">
          <a:xfrm>
            <a:off x="4912282" y="4284284"/>
            <a:ext cx="2006571" cy="160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125972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3008313" cy="526380"/>
          </a:xfrm>
        </p:spPr>
        <p:txBody>
          <a:bodyPr>
            <a:noAutofit/>
          </a:bodyPr>
          <a:lstStyle/>
          <a:p>
            <a:r>
              <a:rPr lang="cs-CZ" sz="3200" dirty="0" smtClean="0"/>
              <a:t>food</a:t>
            </a:r>
            <a:endParaRPr lang="en-GB" sz="3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2"/>
          </p:nvPr>
        </p:nvSpPr>
        <p:spPr>
          <a:xfrm>
            <a:off x="539552" y="980728"/>
            <a:ext cx="8219256" cy="1345828"/>
          </a:xfrm>
        </p:spPr>
        <p:txBody>
          <a:bodyPr>
            <a:noAutofit/>
          </a:bodyPr>
          <a:lstStyle/>
          <a:p>
            <a:r>
              <a:rPr lang="en-US" sz="2400" dirty="0" smtClean="0"/>
              <a:t>Do you like bread and butter?</a:t>
            </a:r>
          </a:p>
          <a:p>
            <a:r>
              <a:rPr lang="en-US" sz="2400" dirty="0" smtClean="0"/>
              <a:t>Yes, I do. / No, I don’t.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01449" y="2728418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bread</a:t>
            </a:r>
            <a:endParaRPr lang="en-US" sz="32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02270" y="2800312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milk</a:t>
            </a:r>
            <a:endParaRPr lang="en-US" sz="32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545802" y="5085572"/>
            <a:ext cx="1522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cheese</a:t>
            </a:r>
            <a:endParaRPr lang="en-US" sz="32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166976" y="5030773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egg</a:t>
            </a:r>
            <a:endParaRPr lang="en-US" sz="3200" b="1" dirty="0"/>
          </a:p>
        </p:txBody>
      </p:sp>
      <p:pic>
        <p:nvPicPr>
          <p:cNvPr id="3074" name="Picture 2" descr="C:\Users\ucitel\AppData\Local\Microsoft\Windows\Temporary Internet Files\Content.IE5\5I5GZZ4U\MP900402529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983" y="2116441"/>
            <a:ext cx="1952515" cy="1952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citel\AppData\Local\Microsoft\Windows\Temporary Internet Files\Content.IE5\5I5GZZ4U\MP90032117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43411" y="1924563"/>
            <a:ext cx="1574613" cy="2207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ucitel\AppData\Local\Microsoft\Windows\Temporary Internet Files\Content.IE5\148CR2SZ\MP90031373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983" y="4834912"/>
            <a:ext cx="1952515" cy="1295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ucitel\AppData\Local\Microsoft\Windows\Temporary Internet Files\Content.IE5\3ZOLJVBN\MP900386618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66970" y="4834912"/>
            <a:ext cx="1764402" cy="1258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896054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3008313" cy="526380"/>
          </a:xfrm>
        </p:spPr>
        <p:txBody>
          <a:bodyPr>
            <a:noAutofit/>
          </a:bodyPr>
          <a:lstStyle/>
          <a:p>
            <a:r>
              <a:rPr lang="cs-CZ" sz="3200" dirty="0" smtClean="0"/>
              <a:t>food</a:t>
            </a:r>
            <a:endParaRPr lang="en-GB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01449" y="2728418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rice</a:t>
            </a:r>
            <a:endParaRPr lang="en-US" sz="32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02270" y="2800312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pasta</a:t>
            </a:r>
            <a:endParaRPr lang="en-US" sz="32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545802" y="5085572"/>
            <a:ext cx="1522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pizza</a:t>
            </a:r>
            <a:endParaRPr lang="en-US" sz="32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002270" y="5030773"/>
            <a:ext cx="1890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sausages</a:t>
            </a:r>
            <a:endParaRPr lang="en-US" sz="3200" b="1" dirty="0"/>
          </a:p>
        </p:txBody>
      </p:sp>
      <p:pic>
        <p:nvPicPr>
          <p:cNvPr id="4098" name="Picture 2" descr="C:\Users\ucitel\AppData\Local\Microsoft\Windows\Temporary Internet Files\Content.IE5\3ZOLJVBN\MP90040967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8661" y="1924563"/>
            <a:ext cx="1582788" cy="1981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citel\AppData\Local\Microsoft\Windows\Temporary Internet Files\Content.IE5\5I5GZZ4U\MP90040057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33055" y="1809960"/>
            <a:ext cx="1584176" cy="198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ucitel\AppData\Local\Microsoft\Windows\Temporary Internet Files\Content.IE5\3ZOLJVBN\MP90042544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570" y="4625723"/>
            <a:ext cx="2088232" cy="139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ucitel\AppData\Local\Microsoft\Windows\Temporary Internet Files\Content.IE5\3ZOLJVBN\MP900400591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82042" y="4221088"/>
            <a:ext cx="1535189" cy="191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565913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3008313" cy="526380"/>
          </a:xfrm>
        </p:spPr>
        <p:txBody>
          <a:bodyPr>
            <a:noAutofit/>
          </a:bodyPr>
          <a:lstStyle/>
          <a:p>
            <a:r>
              <a:rPr lang="cs-CZ" sz="3200" dirty="0" smtClean="0"/>
              <a:t>DRINK</a:t>
            </a:r>
            <a:endParaRPr lang="en-GB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01449" y="2728418"/>
            <a:ext cx="1188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/>
              <a:t>water</a:t>
            </a:r>
            <a:endParaRPr lang="en-US" sz="32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02270" y="2800312"/>
            <a:ext cx="1602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coffee</a:t>
            </a:r>
            <a:endParaRPr lang="en-US" sz="32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2545802" y="5085572"/>
            <a:ext cx="15221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/>
              <a:t>juice</a:t>
            </a:r>
            <a:endParaRPr lang="en-US" sz="32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002270" y="5030773"/>
            <a:ext cx="1890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tea</a:t>
            </a:r>
            <a:endParaRPr lang="en-US" sz="3200" b="1" dirty="0"/>
          </a:p>
        </p:txBody>
      </p:sp>
      <p:pic>
        <p:nvPicPr>
          <p:cNvPr id="5122" name="Picture 2" descr="C:\Users\ucitel\AppData\Local\Microsoft\Windows\Temporary Internet Files\Content.IE5\ZJ26AVO3\MP90032111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2801" y="1967379"/>
            <a:ext cx="1502887" cy="2106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citel\AppData\Local\Microsoft\Windows\Temporary Internet Files\Content.IE5\ZJ26AVO3\MP90042303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38039" y="2084700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ucitel\AppData\Local\Microsoft\Windows\Temporary Internet Files\Content.IE5\ZJ26AVO3\MP90038672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66369" y="4705298"/>
            <a:ext cx="1843878" cy="1315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ucitel\AppData\Local\Microsoft\Windows\Temporary Internet Files\Content.IE5\ZJ26AVO3\MP900407470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043" y="4231027"/>
            <a:ext cx="1502887" cy="190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698090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58200" cy="520700"/>
          </a:xfrm>
        </p:spPr>
        <p:txBody>
          <a:bodyPr/>
          <a:lstStyle/>
          <a:p>
            <a:r>
              <a:rPr lang="en-US" dirty="0" smtClean="0"/>
              <a:t>Read and draw.</a:t>
            </a:r>
            <a:endParaRPr lang="en-GB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2"/>
          </p:nvPr>
        </p:nvSpPr>
        <p:spPr>
          <a:xfrm>
            <a:off x="467544" y="1052736"/>
            <a:ext cx="4824536" cy="518457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Lucy likes eating cheese with          a glass of juice. She doesn’t like milk much.</a:t>
            </a:r>
          </a:p>
          <a:p>
            <a:endParaRPr lang="en-US" sz="2400" dirty="0" smtClean="0"/>
          </a:p>
          <a:p>
            <a:r>
              <a:rPr lang="en-US" sz="2400" dirty="0" smtClean="0"/>
              <a:t>Fiona loves bread and butter. She doesn’t like sausages at all.</a:t>
            </a:r>
          </a:p>
          <a:p>
            <a:endParaRPr lang="en-US" sz="2400" dirty="0" smtClean="0"/>
          </a:p>
          <a:p>
            <a:r>
              <a:rPr lang="en-US" sz="2400" dirty="0" smtClean="0"/>
              <a:t>Anne is thirsty, she wants some water. She doesn’t like milk.</a:t>
            </a:r>
          </a:p>
          <a:p>
            <a:endParaRPr lang="en-US" sz="2400" dirty="0" smtClean="0"/>
          </a:p>
          <a:p>
            <a:r>
              <a:rPr lang="en-US" sz="2400" dirty="0" smtClean="0"/>
              <a:t>Fred eats a lot of pizza. He doesn’t like pasta and rice.</a:t>
            </a:r>
            <a:endParaRPr lang="en-GB" sz="2400" dirty="0"/>
          </a:p>
        </p:txBody>
      </p:sp>
      <p:sp>
        <p:nvSpPr>
          <p:cNvPr id="9" name="Obdélník 8"/>
          <p:cNvSpPr/>
          <p:nvPr/>
        </p:nvSpPr>
        <p:spPr>
          <a:xfrm>
            <a:off x="5519666" y="620688"/>
            <a:ext cx="2808312" cy="12961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élník 9"/>
          <p:cNvSpPr/>
          <p:nvPr/>
        </p:nvSpPr>
        <p:spPr>
          <a:xfrm>
            <a:off x="5508104" y="2060848"/>
            <a:ext cx="2808312" cy="12961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bdélník 10"/>
          <p:cNvSpPr/>
          <p:nvPr/>
        </p:nvSpPr>
        <p:spPr>
          <a:xfrm>
            <a:off x="5507090" y="3501008"/>
            <a:ext cx="2808312" cy="12961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bdélník 11"/>
          <p:cNvSpPr/>
          <p:nvPr/>
        </p:nvSpPr>
        <p:spPr>
          <a:xfrm>
            <a:off x="5504386" y="4941168"/>
            <a:ext cx="2808312" cy="12961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32026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58200" cy="520700"/>
          </a:xfrm>
        </p:spPr>
        <p:txBody>
          <a:bodyPr/>
          <a:lstStyle/>
          <a:p>
            <a:r>
              <a:rPr lang="en-US" dirty="0" smtClean="0"/>
              <a:t>Answer the questions.</a:t>
            </a:r>
            <a:endParaRPr lang="en-GB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2"/>
          </p:nvPr>
        </p:nvSpPr>
        <p:spPr>
          <a:xfrm>
            <a:off x="467544" y="1052736"/>
            <a:ext cx="7992888" cy="518457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Do you like milk?</a:t>
            </a:r>
          </a:p>
          <a:p>
            <a:r>
              <a:rPr lang="en-US" sz="2400" dirty="0" smtClean="0"/>
              <a:t>………………………………………………………….</a:t>
            </a:r>
          </a:p>
          <a:p>
            <a:endParaRPr lang="en-US" sz="2400" dirty="0" smtClean="0"/>
          </a:p>
          <a:p>
            <a:r>
              <a:rPr lang="en-US" sz="2400" dirty="0" smtClean="0"/>
              <a:t>Does your father like pork meat?</a:t>
            </a:r>
          </a:p>
          <a:p>
            <a:r>
              <a:rPr lang="en-US" sz="2400" dirty="0" smtClean="0"/>
              <a:t>………………………………………………………….</a:t>
            </a:r>
          </a:p>
          <a:p>
            <a:endParaRPr lang="en-US" sz="2400" dirty="0" smtClean="0"/>
          </a:p>
          <a:p>
            <a:r>
              <a:rPr lang="en-US" sz="2400" dirty="0" smtClean="0"/>
              <a:t>Do you prefer meat or fish?</a:t>
            </a:r>
          </a:p>
          <a:p>
            <a:r>
              <a:rPr lang="en-US" sz="2400" dirty="0" smtClean="0"/>
              <a:t>………………………………………………………….</a:t>
            </a:r>
          </a:p>
          <a:p>
            <a:endParaRPr lang="en-US" sz="2400" dirty="0" smtClean="0"/>
          </a:p>
          <a:p>
            <a:r>
              <a:rPr lang="en-US" sz="2400" dirty="0" smtClean="0"/>
              <a:t>What do you drink for breakfast?</a:t>
            </a:r>
          </a:p>
          <a:p>
            <a:r>
              <a:rPr lang="en-US" sz="2400" dirty="0" smtClean="0"/>
              <a:t>………………………………………………………….</a:t>
            </a:r>
            <a:endParaRPr lang="en-GB" sz="2400" dirty="0"/>
          </a:p>
        </p:txBody>
      </p:sp>
      <p:sp>
        <p:nvSpPr>
          <p:cNvPr id="13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1098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499992" y="6237312"/>
            <a:ext cx="4464496" cy="476250"/>
          </a:xfrm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sz="1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Autorem materiálu a všech jeho částí,                      není-li uvedeno jinak, je Mgr. Hana Syrovátková</a:t>
            </a:r>
          </a:p>
        </p:txBody>
      </p:sp>
      <p:sp>
        <p:nvSpPr>
          <p:cNvPr id="3" name="Obdélník 2"/>
          <p:cNvSpPr/>
          <p:nvPr/>
        </p:nvSpPr>
        <p:spPr>
          <a:xfrm>
            <a:off x="755576" y="764704"/>
            <a:ext cx="4506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[cit. 2012-01-20]. Obrázky vloženy z Klipartu</a:t>
            </a:r>
          </a:p>
        </p:txBody>
      </p:sp>
    </p:spTree>
    <p:extLst>
      <p:ext uri="{BB962C8B-B14F-4D97-AF65-F5344CB8AC3E}">
        <p14:creationId xmlns:p14="http://schemas.microsoft.com/office/powerpoint/2010/main" xmlns="" val="23156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</TotalTime>
  <Words>441</Words>
  <Application>Microsoft Office PowerPoint</Application>
  <PresentationFormat>Předvádění na obrazovce (4:3)</PresentationFormat>
  <Paragraphs>77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Cesta</vt:lpstr>
      <vt:lpstr>Výchozí návrh</vt:lpstr>
      <vt:lpstr>Snímek 1</vt:lpstr>
      <vt:lpstr>FOOD AND DRINK</vt:lpstr>
      <vt:lpstr>MEAT AND FISH</vt:lpstr>
      <vt:lpstr>food</vt:lpstr>
      <vt:lpstr>food</vt:lpstr>
      <vt:lpstr>DRINK</vt:lpstr>
      <vt:lpstr>Read and draw.</vt:lpstr>
      <vt:lpstr>Answer the questions.</vt:lpstr>
      <vt:lpstr>Snímek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Iva9889</cp:lastModifiedBy>
  <cp:revision>12</cp:revision>
  <dcterms:created xsi:type="dcterms:W3CDTF">2012-04-06T11:23:46Z</dcterms:created>
  <dcterms:modified xsi:type="dcterms:W3CDTF">2012-05-06T14:22:16Z</dcterms:modified>
</cp:coreProperties>
</file>