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0" r:id="rId2"/>
    <p:sldMasterId id="2147483682" r:id="rId3"/>
  </p:sldMasterIdLst>
  <p:notesMasterIdLst>
    <p:notesMasterId r:id="rId14"/>
  </p:notesMasterIdLst>
  <p:sldIdLst>
    <p:sldId id="268" r:id="rId4"/>
    <p:sldId id="259" r:id="rId5"/>
    <p:sldId id="261" r:id="rId6"/>
    <p:sldId id="269" r:id="rId7"/>
    <p:sldId id="273" r:id="rId8"/>
    <p:sldId id="274" r:id="rId9"/>
    <p:sldId id="275" r:id="rId10"/>
    <p:sldId id="276" r:id="rId11"/>
    <p:sldId id="27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6" autoAdjust="0"/>
  </p:normalViewPr>
  <p:slideViewPr>
    <p:cSldViewPr>
      <p:cViewPr>
        <p:scale>
          <a:sx n="86" d="100"/>
          <a:sy n="86" d="100"/>
        </p:scale>
        <p:origin x="-6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6A974B-6580-408B-8630-B1AB03928C50}" type="doc">
      <dgm:prSet loTypeId="urn:microsoft.com/office/officeart/2005/8/layout/radial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6AA660-3FAE-4494-A194-3CA22004BBCE}">
      <dgm:prSet phldrT="[Text]"/>
      <dgm:spPr/>
      <dgm:t>
        <a:bodyPr/>
        <a:lstStyle/>
        <a:p>
          <a:r>
            <a:rPr lang="en-US" noProof="0" dirty="0" smtClean="0"/>
            <a:t>play</a:t>
          </a:r>
          <a:endParaRPr lang="en-GB" noProof="0" dirty="0"/>
        </a:p>
      </dgm:t>
    </dgm:pt>
    <dgm:pt modelId="{09B0A48E-F71A-43B0-B2BD-0F0DCFEA1D4E}" type="parTrans" cxnId="{9D4C8C24-5AD3-430F-8591-00B19BD01E42}">
      <dgm:prSet/>
      <dgm:spPr/>
      <dgm:t>
        <a:bodyPr/>
        <a:lstStyle/>
        <a:p>
          <a:endParaRPr lang="en-US"/>
        </a:p>
      </dgm:t>
    </dgm:pt>
    <dgm:pt modelId="{8E308EDC-1E7C-44E9-ACB4-864A1C584292}" type="sibTrans" cxnId="{9D4C8C24-5AD3-430F-8591-00B19BD01E42}">
      <dgm:prSet/>
      <dgm:spPr/>
      <dgm:t>
        <a:bodyPr/>
        <a:lstStyle/>
        <a:p>
          <a:endParaRPr lang="en-US"/>
        </a:p>
      </dgm:t>
    </dgm:pt>
    <dgm:pt modelId="{8907A31F-B2FA-4877-BE87-1E7142E90718}">
      <dgm:prSet phldrT="[Text]"/>
      <dgm:spPr/>
      <dgm:t>
        <a:bodyPr/>
        <a:lstStyle/>
        <a:p>
          <a:r>
            <a:rPr lang="en-US" noProof="0" dirty="0" smtClean="0"/>
            <a:t>football</a:t>
          </a:r>
          <a:endParaRPr lang="en-GB" noProof="0" dirty="0"/>
        </a:p>
      </dgm:t>
    </dgm:pt>
    <dgm:pt modelId="{6BF7B3D2-74FE-4C73-8B0D-35BA93B3BC85}" type="parTrans" cxnId="{C725DFF1-651B-4299-A8FA-DC27098B591F}">
      <dgm:prSet/>
      <dgm:spPr/>
      <dgm:t>
        <a:bodyPr/>
        <a:lstStyle/>
        <a:p>
          <a:endParaRPr lang="en-GB"/>
        </a:p>
      </dgm:t>
    </dgm:pt>
    <dgm:pt modelId="{58F759A6-675A-43B8-9280-5444BBC4A0FC}" type="sibTrans" cxnId="{C725DFF1-651B-4299-A8FA-DC27098B591F}">
      <dgm:prSet/>
      <dgm:spPr/>
      <dgm:t>
        <a:bodyPr/>
        <a:lstStyle/>
        <a:p>
          <a:endParaRPr lang="en-GB"/>
        </a:p>
      </dgm:t>
    </dgm:pt>
    <dgm:pt modelId="{AFFEE7D9-58FE-43AC-A8A5-00F690AD8CBC}">
      <dgm:prSet phldrT="[Text]"/>
      <dgm:spPr/>
      <dgm:t>
        <a:bodyPr/>
        <a:lstStyle/>
        <a:p>
          <a:r>
            <a:rPr lang="en-US" noProof="0" dirty="0" smtClean="0"/>
            <a:t>basketball</a:t>
          </a:r>
          <a:endParaRPr lang="en-GB" noProof="0" dirty="0"/>
        </a:p>
      </dgm:t>
    </dgm:pt>
    <dgm:pt modelId="{4AB75CA0-2B5B-40A6-A68A-987B87557FBA}" type="parTrans" cxnId="{B8EA2A83-548B-4916-A630-E2F84ADA784A}">
      <dgm:prSet/>
      <dgm:spPr/>
      <dgm:t>
        <a:bodyPr/>
        <a:lstStyle/>
        <a:p>
          <a:endParaRPr lang="en-GB"/>
        </a:p>
      </dgm:t>
    </dgm:pt>
    <dgm:pt modelId="{BCDAF30A-631A-4161-A76F-891D01EB62D9}" type="sibTrans" cxnId="{B8EA2A83-548B-4916-A630-E2F84ADA784A}">
      <dgm:prSet/>
      <dgm:spPr/>
      <dgm:t>
        <a:bodyPr/>
        <a:lstStyle/>
        <a:p>
          <a:endParaRPr lang="en-GB"/>
        </a:p>
      </dgm:t>
    </dgm:pt>
    <dgm:pt modelId="{C4CCE24C-7103-4F5A-BF68-C641BF899754}">
      <dgm:prSet phldrT="[Text]"/>
      <dgm:spPr/>
      <dgm:t>
        <a:bodyPr/>
        <a:lstStyle/>
        <a:p>
          <a:r>
            <a:rPr lang="en-US" noProof="0" dirty="0" smtClean="0"/>
            <a:t>volleyball</a:t>
          </a:r>
          <a:endParaRPr lang="en-GB" noProof="0" dirty="0"/>
        </a:p>
      </dgm:t>
    </dgm:pt>
    <dgm:pt modelId="{0B22F2D8-8F91-428F-A8A5-F3EB36208742}" type="parTrans" cxnId="{F187FA4F-A941-4B4F-961F-7B7B3454FCCD}">
      <dgm:prSet/>
      <dgm:spPr/>
      <dgm:t>
        <a:bodyPr/>
        <a:lstStyle/>
        <a:p>
          <a:endParaRPr lang="en-GB"/>
        </a:p>
      </dgm:t>
    </dgm:pt>
    <dgm:pt modelId="{E107C5E5-1B1E-4C7B-8AEE-6C3922F1FB9F}" type="sibTrans" cxnId="{F187FA4F-A941-4B4F-961F-7B7B3454FCCD}">
      <dgm:prSet/>
      <dgm:spPr/>
      <dgm:t>
        <a:bodyPr/>
        <a:lstStyle/>
        <a:p>
          <a:endParaRPr lang="en-GB"/>
        </a:p>
      </dgm:t>
    </dgm:pt>
    <dgm:pt modelId="{E5ACED52-B3DB-488D-9AC3-EE1D4EE488FD}">
      <dgm:prSet phldrT="[Text]"/>
      <dgm:spPr/>
      <dgm:t>
        <a:bodyPr/>
        <a:lstStyle/>
        <a:p>
          <a:r>
            <a:rPr lang="en-US" noProof="0" dirty="0" smtClean="0"/>
            <a:t>ice-hockey</a:t>
          </a:r>
          <a:endParaRPr lang="en-GB" noProof="0" dirty="0"/>
        </a:p>
      </dgm:t>
    </dgm:pt>
    <dgm:pt modelId="{1151A941-5846-4098-8AB9-76EB3F4849C0}" type="parTrans" cxnId="{31D69046-B52F-40A8-B109-63E0B9D5ACC7}">
      <dgm:prSet/>
      <dgm:spPr/>
      <dgm:t>
        <a:bodyPr/>
        <a:lstStyle/>
        <a:p>
          <a:endParaRPr lang="en-GB"/>
        </a:p>
      </dgm:t>
    </dgm:pt>
    <dgm:pt modelId="{3C9A4B6C-78DB-4029-A777-1E36C4F6CA33}" type="sibTrans" cxnId="{31D69046-B52F-40A8-B109-63E0B9D5ACC7}">
      <dgm:prSet/>
      <dgm:spPr/>
      <dgm:t>
        <a:bodyPr/>
        <a:lstStyle/>
        <a:p>
          <a:endParaRPr lang="en-GB"/>
        </a:p>
      </dgm:t>
    </dgm:pt>
    <dgm:pt modelId="{3E4B9CB5-7C8F-447A-8E0E-99A0D5518D49}">
      <dgm:prSet phldrT="[Text]"/>
      <dgm:spPr/>
      <dgm:t>
        <a:bodyPr/>
        <a:lstStyle/>
        <a:p>
          <a:r>
            <a:rPr lang="en-US" noProof="0" dirty="0" smtClean="0"/>
            <a:t>the violin</a:t>
          </a:r>
          <a:endParaRPr lang="en-GB" noProof="0" dirty="0"/>
        </a:p>
      </dgm:t>
    </dgm:pt>
    <dgm:pt modelId="{D9353092-9E7E-4158-A894-71621658B081}" type="parTrans" cxnId="{2BC59606-9101-4210-8FB1-D885548040B2}">
      <dgm:prSet/>
      <dgm:spPr/>
      <dgm:t>
        <a:bodyPr/>
        <a:lstStyle/>
        <a:p>
          <a:endParaRPr lang="en-GB"/>
        </a:p>
      </dgm:t>
    </dgm:pt>
    <dgm:pt modelId="{FF3AF155-6A78-4CC8-B6A2-B3B572E4332A}" type="sibTrans" cxnId="{2BC59606-9101-4210-8FB1-D885548040B2}">
      <dgm:prSet/>
      <dgm:spPr/>
      <dgm:t>
        <a:bodyPr/>
        <a:lstStyle/>
        <a:p>
          <a:endParaRPr lang="en-GB"/>
        </a:p>
      </dgm:t>
    </dgm:pt>
    <dgm:pt modelId="{4FFA28DB-7F96-4817-A18E-925846A9BF0B}">
      <dgm:prSet phldrT="[Text]"/>
      <dgm:spPr/>
      <dgm:t>
        <a:bodyPr/>
        <a:lstStyle/>
        <a:p>
          <a:r>
            <a:rPr lang="en-US" noProof="0" dirty="0" smtClean="0"/>
            <a:t>the piano</a:t>
          </a:r>
          <a:endParaRPr lang="en-GB" noProof="0" dirty="0"/>
        </a:p>
      </dgm:t>
    </dgm:pt>
    <dgm:pt modelId="{2382EC4B-4E82-4F03-B707-3376FAC0508D}" type="parTrans" cxnId="{8519DDBF-32FB-4416-AEFE-5F6FBEC726CE}">
      <dgm:prSet/>
      <dgm:spPr/>
      <dgm:t>
        <a:bodyPr/>
        <a:lstStyle/>
        <a:p>
          <a:endParaRPr lang="en-GB"/>
        </a:p>
      </dgm:t>
    </dgm:pt>
    <dgm:pt modelId="{FFBDD4AF-46E6-4C2E-857F-56ABD9F63AD8}" type="sibTrans" cxnId="{8519DDBF-32FB-4416-AEFE-5F6FBEC726CE}">
      <dgm:prSet/>
      <dgm:spPr/>
      <dgm:t>
        <a:bodyPr/>
        <a:lstStyle/>
        <a:p>
          <a:endParaRPr lang="en-GB"/>
        </a:p>
      </dgm:t>
    </dgm:pt>
    <dgm:pt modelId="{798CDDD8-18E8-4615-BA5A-AEE861203707}">
      <dgm:prSet phldrT="[Text]"/>
      <dgm:spPr/>
      <dgm:t>
        <a:bodyPr/>
        <a:lstStyle/>
        <a:p>
          <a:r>
            <a:rPr lang="en-US" noProof="0" dirty="0" smtClean="0"/>
            <a:t>the drums</a:t>
          </a:r>
          <a:endParaRPr lang="en-GB" noProof="0" dirty="0"/>
        </a:p>
      </dgm:t>
    </dgm:pt>
    <dgm:pt modelId="{05786DED-FF70-4BCA-A48C-7B72D7901E99}" type="parTrans" cxnId="{1ED6BAB0-34E6-45EA-9189-A99CA29782E4}">
      <dgm:prSet/>
      <dgm:spPr/>
      <dgm:t>
        <a:bodyPr/>
        <a:lstStyle/>
        <a:p>
          <a:endParaRPr lang="en-GB"/>
        </a:p>
      </dgm:t>
    </dgm:pt>
    <dgm:pt modelId="{8817D5DB-FA2F-4802-AC20-7E31E2AEA924}" type="sibTrans" cxnId="{1ED6BAB0-34E6-45EA-9189-A99CA29782E4}">
      <dgm:prSet/>
      <dgm:spPr/>
      <dgm:t>
        <a:bodyPr/>
        <a:lstStyle/>
        <a:p>
          <a:endParaRPr lang="en-GB"/>
        </a:p>
      </dgm:t>
    </dgm:pt>
    <dgm:pt modelId="{4A47CC40-62D9-40AE-9D56-24086BC3CC58}">
      <dgm:prSet phldrT="[Text]"/>
      <dgm:spPr/>
      <dgm:t>
        <a:bodyPr/>
        <a:lstStyle/>
        <a:p>
          <a:r>
            <a:rPr lang="en-US" noProof="0" dirty="0" smtClean="0"/>
            <a:t>the flute</a:t>
          </a:r>
          <a:endParaRPr lang="en-GB" noProof="0" dirty="0"/>
        </a:p>
      </dgm:t>
    </dgm:pt>
    <dgm:pt modelId="{7D90FAF0-7FDB-4F09-90C5-FFFC5348A796}" type="parTrans" cxnId="{6963FFA6-E99C-46CD-9F01-EB546F8A3CE7}">
      <dgm:prSet/>
      <dgm:spPr/>
      <dgm:t>
        <a:bodyPr/>
        <a:lstStyle/>
        <a:p>
          <a:endParaRPr lang="en-GB"/>
        </a:p>
      </dgm:t>
    </dgm:pt>
    <dgm:pt modelId="{EBD52DC1-E5FB-4053-A7C9-72E7D91CE7FE}" type="sibTrans" cxnId="{6963FFA6-E99C-46CD-9F01-EB546F8A3CE7}">
      <dgm:prSet/>
      <dgm:spPr/>
      <dgm:t>
        <a:bodyPr/>
        <a:lstStyle/>
        <a:p>
          <a:endParaRPr lang="en-GB"/>
        </a:p>
      </dgm:t>
    </dgm:pt>
    <dgm:pt modelId="{51B57607-CA01-40EB-ADF5-672B7787949D}" type="pres">
      <dgm:prSet presAssocID="{286A974B-6580-408B-8630-B1AB03928C5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24A13F7-6E3B-4281-8BE0-08F57C40F0B4}" type="pres">
      <dgm:prSet presAssocID="{286A974B-6580-408B-8630-B1AB03928C50}" presName="radial" presStyleCnt="0">
        <dgm:presLayoutVars>
          <dgm:animLvl val="ctr"/>
        </dgm:presLayoutVars>
      </dgm:prSet>
      <dgm:spPr/>
      <dgm:t>
        <a:bodyPr/>
        <a:lstStyle/>
        <a:p>
          <a:endParaRPr lang="en-GB"/>
        </a:p>
      </dgm:t>
    </dgm:pt>
    <dgm:pt modelId="{EBF3C361-95FF-4FE8-8521-954129F260AF}" type="pres">
      <dgm:prSet presAssocID="{556AA660-3FAE-4494-A194-3CA22004BBCE}" presName="centerShape" presStyleLbl="vennNode1" presStyleIdx="0" presStyleCnt="9"/>
      <dgm:spPr/>
      <dgm:t>
        <a:bodyPr/>
        <a:lstStyle/>
        <a:p>
          <a:endParaRPr lang="en-GB"/>
        </a:p>
      </dgm:t>
    </dgm:pt>
    <dgm:pt modelId="{BE8B1D22-4A48-44CA-B818-EEDB0DDC7DD2}" type="pres">
      <dgm:prSet presAssocID="{8907A31F-B2FA-4877-BE87-1E7142E90718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46CE29-62B5-4C43-9041-23E0DDCFA8AD}" type="pres">
      <dgm:prSet presAssocID="{AFFEE7D9-58FE-43AC-A8A5-00F690AD8CBC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B815F4-6C1E-42BB-98F8-DC17BF6C0C72}" type="pres">
      <dgm:prSet presAssocID="{C4CCE24C-7103-4F5A-BF68-C641BF899754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FDF3AB-CF97-4504-B7F8-3AB7CB3BB09E}" type="pres">
      <dgm:prSet presAssocID="{E5ACED52-B3DB-488D-9AC3-EE1D4EE488FD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43E560-D9B2-490A-B310-A9812B4D415D}" type="pres">
      <dgm:prSet presAssocID="{3E4B9CB5-7C8F-447A-8E0E-99A0D5518D49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68A706-4613-4FA0-ADF2-339DEE9E14A3}" type="pres">
      <dgm:prSet presAssocID="{4FFA28DB-7F96-4817-A18E-925846A9BF0B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DD95E9-AE91-4D68-86E0-9F6A7DCDE091}" type="pres">
      <dgm:prSet presAssocID="{798CDDD8-18E8-4615-BA5A-AEE861203707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1FB968-E1BD-43A6-A634-14127BB91AC0}" type="pres">
      <dgm:prSet presAssocID="{4A47CC40-62D9-40AE-9D56-24086BC3CC58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22D0FDC-A1A9-4DD8-A5D8-B8F2791E25BE}" type="presOf" srcId="{4A47CC40-62D9-40AE-9D56-24086BC3CC58}" destId="{C61FB968-E1BD-43A6-A634-14127BB91AC0}" srcOrd="0" destOrd="0" presId="urn:microsoft.com/office/officeart/2005/8/layout/radial3"/>
    <dgm:cxn modelId="{5F9FC503-6D07-4A6E-B2A3-2082CB3E4E34}" type="presOf" srcId="{286A974B-6580-408B-8630-B1AB03928C50}" destId="{51B57607-CA01-40EB-ADF5-672B7787949D}" srcOrd="0" destOrd="0" presId="urn:microsoft.com/office/officeart/2005/8/layout/radial3"/>
    <dgm:cxn modelId="{2BC59606-9101-4210-8FB1-D885548040B2}" srcId="{556AA660-3FAE-4494-A194-3CA22004BBCE}" destId="{3E4B9CB5-7C8F-447A-8E0E-99A0D5518D49}" srcOrd="4" destOrd="0" parTransId="{D9353092-9E7E-4158-A894-71621658B081}" sibTransId="{FF3AF155-6A78-4CC8-B6A2-B3B572E4332A}"/>
    <dgm:cxn modelId="{C725DFF1-651B-4299-A8FA-DC27098B591F}" srcId="{556AA660-3FAE-4494-A194-3CA22004BBCE}" destId="{8907A31F-B2FA-4877-BE87-1E7142E90718}" srcOrd="0" destOrd="0" parTransId="{6BF7B3D2-74FE-4C73-8B0D-35BA93B3BC85}" sibTransId="{58F759A6-675A-43B8-9280-5444BBC4A0FC}"/>
    <dgm:cxn modelId="{F187FA4F-A941-4B4F-961F-7B7B3454FCCD}" srcId="{556AA660-3FAE-4494-A194-3CA22004BBCE}" destId="{C4CCE24C-7103-4F5A-BF68-C641BF899754}" srcOrd="2" destOrd="0" parTransId="{0B22F2D8-8F91-428F-A8A5-F3EB36208742}" sibTransId="{E107C5E5-1B1E-4C7B-8AEE-6C3922F1FB9F}"/>
    <dgm:cxn modelId="{FB458F7F-4203-481F-A394-01A63DDBBE04}" type="presOf" srcId="{E5ACED52-B3DB-488D-9AC3-EE1D4EE488FD}" destId="{11FDF3AB-CF97-4504-B7F8-3AB7CB3BB09E}" srcOrd="0" destOrd="0" presId="urn:microsoft.com/office/officeart/2005/8/layout/radial3"/>
    <dgm:cxn modelId="{1ED6BAB0-34E6-45EA-9189-A99CA29782E4}" srcId="{556AA660-3FAE-4494-A194-3CA22004BBCE}" destId="{798CDDD8-18E8-4615-BA5A-AEE861203707}" srcOrd="6" destOrd="0" parTransId="{05786DED-FF70-4BCA-A48C-7B72D7901E99}" sibTransId="{8817D5DB-FA2F-4802-AC20-7E31E2AEA924}"/>
    <dgm:cxn modelId="{D271CDC5-5A7E-4B2F-9B8A-C8BE2A0B13A9}" type="presOf" srcId="{C4CCE24C-7103-4F5A-BF68-C641BF899754}" destId="{4AB815F4-6C1E-42BB-98F8-DC17BF6C0C72}" srcOrd="0" destOrd="0" presId="urn:microsoft.com/office/officeart/2005/8/layout/radial3"/>
    <dgm:cxn modelId="{8519DDBF-32FB-4416-AEFE-5F6FBEC726CE}" srcId="{556AA660-3FAE-4494-A194-3CA22004BBCE}" destId="{4FFA28DB-7F96-4817-A18E-925846A9BF0B}" srcOrd="5" destOrd="0" parTransId="{2382EC4B-4E82-4F03-B707-3376FAC0508D}" sibTransId="{FFBDD4AF-46E6-4C2E-857F-56ABD9F63AD8}"/>
    <dgm:cxn modelId="{4718826A-5785-4CC9-86E8-5AFD942E28FA}" type="presOf" srcId="{AFFEE7D9-58FE-43AC-A8A5-00F690AD8CBC}" destId="{EA46CE29-62B5-4C43-9041-23E0DDCFA8AD}" srcOrd="0" destOrd="0" presId="urn:microsoft.com/office/officeart/2005/8/layout/radial3"/>
    <dgm:cxn modelId="{7D49077F-25D0-4B53-BFB2-A30317063435}" type="presOf" srcId="{4FFA28DB-7F96-4817-A18E-925846A9BF0B}" destId="{B368A706-4613-4FA0-ADF2-339DEE9E14A3}" srcOrd="0" destOrd="0" presId="urn:microsoft.com/office/officeart/2005/8/layout/radial3"/>
    <dgm:cxn modelId="{9D4C8C24-5AD3-430F-8591-00B19BD01E42}" srcId="{286A974B-6580-408B-8630-B1AB03928C50}" destId="{556AA660-3FAE-4494-A194-3CA22004BBCE}" srcOrd="0" destOrd="0" parTransId="{09B0A48E-F71A-43B0-B2BD-0F0DCFEA1D4E}" sibTransId="{8E308EDC-1E7C-44E9-ACB4-864A1C584292}"/>
    <dgm:cxn modelId="{6963FFA6-E99C-46CD-9F01-EB546F8A3CE7}" srcId="{556AA660-3FAE-4494-A194-3CA22004BBCE}" destId="{4A47CC40-62D9-40AE-9D56-24086BC3CC58}" srcOrd="7" destOrd="0" parTransId="{7D90FAF0-7FDB-4F09-90C5-FFFC5348A796}" sibTransId="{EBD52DC1-E5FB-4053-A7C9-72E7D91CE7FE}"/>
    <dgm:cxn modelId="{7D31A251-D544-469E-91A7-8D4C6EA2B298}" type="presOf" srcId="{556AA660-3FAE-4494-A194-3CA22004BBCE}" destId="{EBF3C361-95FF-4FE8-8521-954129F260AF}" srcOrd="0" destOrd="0" presId="urn:microsoft.com/office/officeart/2005/8/layout/radial3"/>
    <dgm:cxn modelId="{AB691C07-20C9-4DC5-8FD3-2F8666B26FD3}" type="presOf" srcId="{3E4B9CB5-7C8F-447A-8E0E-99A0D5518D49}" destId="{FF43E560-D9B2-490A-B310-A9812B4D415D}" srcOrd="0" destOrd="0" presId="urn:microsoft.com/office/officeart/2005/8/layout/radial3"/>
    <dgm:cxn modelId="{8B50FB5E-B300-4C63-9FA3-7B5CC7DBE577}" type="presOf" srcId="{798CDDD8-18E8-4615-BA5A-AEE861203707}" destId="{83DD95E9-AE91-4D68-86E0-9F6A7DCDE091}" srcOrd="0" destOrd="0" presId="urn:microsoft.com/office/officeart/2005/8/layout/radial3"/>
    <dgm:cxn modelId="{4FD8BC8A-D9AB-4378-B068-FC7551D93509}" type="presOf" srcId="{8907A31F-B2FA-4877-BE87-1E7142E90718}" destId="{BE8B1D22-4A48-44CA-B818-EEDB0DDC7DD2}" srcOrd="0" destOrd="0" presId="urn:microsoft.com/office/officeart/2005/8/layout/radial3"/>
    <dgm:cxn modelId="{31D69046-B52F-40A8-B109-63E0B9D5ACC7}" srcId="{556AA660-3FAE-4494-A194-3CA22004BBCE}" destId="{E5ACED52-B3DB-488D-9AC3-EE1D4EE488FD}" srcOrd="3" destOrd="0" parTransId="{1151A941-5846-4098-8AB9-76EB3F4849C0}" sibTransId="{3C9A4B6C-78DB-4029-A777-1E36C4F6CA33}"/>
    <dgm:cxn modelId="{B8EA2A83-548B-4916-A630-E2F84ADA784A}" srcId="{556AA660-3FAE-4494-A194-3CA22004BBCE}" destId="{AFFEE7D9-58FE-43AC-A8A5-00F690AD8CBC}" srcOrd="1" destOrd="0" parTransId="{4AB75CA0-2B5B-40A6-A68A-987B87557FBA}" sibTransId="{BCDAF30A-631A-4161-A76F-891D01EB62D9}"/>
    <dgm:cxn modelId="{5618D0CC-EBAE-46C6-8D22-0BC72E5826C5}" type="presParOf" srcId="{51B57607-CA01-40EB-ADF5-672B7787949D}" destId="{424A13F7-6E3B-4281-8BE0-08F57C40F0B4}" srcOrd="0" destOrd="0" presId="urn:microsoft.com/office/officeart/2005/8/layout/radial3"/>
    <dgm:cxn modelId="{09B39FD7-E4E7-4EEA-94E1-9AF3498767AE}" type="presParOf" srcId="{424A13F7-6E3B-4281-8BE0-08F57C40F0B4}" destId="{EBF3C361-95FF-4FE8-8521-954129F260AF}" srcOrd="0" destOrd="0" presId="urn:microsoft.com/office/officeart/2005/8/layout/radial3"/>
    <dgm:cxn modelId="{1DA77C36-E0D2-4FEC-8B10-02EDFBB87E68}" type="presParOf" srcId="{424A13F7-6E3B-4281-8BE0-08F57C40F0B4}" destId="{BE8B1D22-4A48-44CA-B818-EEDB0DDC7DD2}" srcOrd="1" destOrd="0" presId="urn:microsoft.com/office/officeart/2005/8/layout/radial3"/>
    <dgm:cxn modelId="{4497C3D0-367E-441E-ABDA-3F0399A589C5}" type="presParOf" srcId="{424A13F7-6E3B-4281-8BE0-08F57C40F0B4}" destId="{EA46CE29-62B5-4C43-9041-23E0DDCFA8AD}" srcOrd="2" destOrd="0" presId="urn:microsoft.com/office/officeart/2005/8/layout/radial3"/>
    <dgm:cxn modelId="{9041FA84-7BFB-4238-8217-920EF9A72511}" type="presParOf" srcId="{424A13F7-6E3B-4281-8BE0-08F57C40F0B4}" destId="{4AB815F4-6C1E-42BB-98F8-DC17BF6C0C72}" srcOrd="3" destOrd="0" presId="urn:microsoft.com/office/officeart/2005/8/layout/radial3"/>
    <dgm:cxn modelId="{1A8A4967-6168-45A8-B4EC-F67D9F1833DF}" type="presParOf" srcId="{424A13F7-6E3B-4281-8BE0-08F57C40F0B4}" destId="{11FDF3AB-CF97-4504-B7F8-3AB7CB3BB09E}" srcOrd="4" destOrd="0" presId="urn:microsoft.com/office/officeart/2005/8/layout/radial3"/>
    <dgm:cxn modelId="{D5951E3B-85D9-4392-AE4C-4B2E405FFC05}" type="presParOf" srcId="{424A13F7-6E3B-4281-8BE0-08F57C40F0B4}" destId="{FF43E560-D9B2-490A-B310-A9812B4D415D}" srcOrd="5" destOrd="0" presId="urn:microsoft.com/office/officeart/2005/8/layout/radial3"/>
    <dgm:cxn modelId="{DFD42306-7EC1-4317-9337-A10E52C49118}" type="presParOf" srcId="{424A13F7-6E3B-4281-8BE0-08F57C40F0B4}" destId="{B368A706-4613-4FA0-ADF2-339DEE9E14A3}" srcOrd="6" destOrd="0" presId="urn:microsoft.com/office/officeart/2005/8/layout/radial3"/>
    <dgm:cxn modelId="{70B0CF98-813E-4868-AD9C-C70A543FC184}" type="presParOf" srcId="{424A13F7-6E3B-4281-8BE0-08F57C40F0B4}" destId="{83DD95E9-AE91-4D68-86E0-9F6A7DCDE091}" srcOrd="7" destOrd="0" presId="urn:microsoft.com/office/officeart/2005/8/layout/radial3"/>
    <dgm:cxn modelId="{A41F390F-C6DC-4DED-B5CD-680A3D01B3C6}" type="presParOf" srcId="{424A13F7-6E3B-4281-8BE0-08F57C40F0B4}" destId="{C61FB968-E1BD-43A6-A634-14127BB91AC0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F3C361-95FF-4FE8-8521-954129F260AF}">
      <dsp:nvSpPr>
        <dsp:cNvPr id="0" name=""/>
        <dsp:cNvSpPr/>
      </dsp:nvSpPr>
      <dsp:spPr>
        <a:xfrm>
          <a:off x="2482869" y="1330741"/>
          <a:ext cx="3315180" cy="33151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noProof="0" dirty="0" smtClean="0"/>
            <a:t>play</a:t>
          </a:r>
          <a:endParaRPr lang="en-GB" sz="6500" kern="1200" noProof="0" dirty="0"/>
        </a:p>
      </dsp:txBody>
      <dsp:txXfrm>
        <a:off x="2482869" y="1330741"/>
        <a:ext cx="3315180" cy="3315180"/>
      </dsp:txXfrm>
    </dsp:sp>
    <dsp:sp modelId="{BE8B1D22-4A48-44CA-B818-EEDB0DDC7DD2}">
      <dsp:nvSpPr>
        <dsp:cNvPr id="0" name=""/>
        <dsp:cNvSpPr/>
      </dsp:nvSpPr>
      <dsp:spPr>
        <a:xfrm>
          <a:off x="3311664" y="591"/>
          <a:ext cx="1657590" cy="16575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football</a:t>
          </a:r>
          <a:endParaRPr lang="en-GB" sz="2400" kern="1200" noProof="0" dirty="0"/>
        </a:p>
      </dsp:txBody>
      <dsp:txXfrm>
        <a:off x="3311664" y="591"/>
        <a:ext cx="1657590" cy="1657590"/>
      </dsp:txXfrm>
    </dsp:sp>
    <dsp:sp modelId="{EA46CE29-62B5-4C43-9041-23E0DDCFA8AD}">
      <dsp:nvSpPr>
        <dsp:cNvPr id="0" name=""/>
        <dsp:cNvSpPr/>
      </dsp:nvSpPr>
      <dsp:spPr>
        <a:xfrm>
          <a:off x="4838269" y="632932"/>
          <a:ext cx="1657590" cy="16575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basketball</a:t>
          </a:r>
          <a:endParaRPr lang="en-GB" sz="2400" kern="1200" noProof="0" dirty="0"/>
        </a:p>
      </dsp:txBody>
      <dsp:txXfrm>
        <a:off x="4838269" y="632932"/>
        <a:ext cx="1657590" cy="1657590"/>
      </dsp:txXfrm>
    </dsp:sp>
    <dsp:sp modelId="{4AB815F4-6C1E-42BB-98F8-DC17BF6C0C72}">
      <dsp:nvSpPr>
        <dsp:cNvPr id="0" name=""/>
        <dsp:cNvSpPr/>
      </dsp:nvSpPr>
      <dsp:spPr>
        <a:xfrm>
          <a:off x="5470609" y="2159536"/>
          <a:ext cx="1657590" cy="16575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volleyball</a:t>
          </a:r>
          <a:endParaRPr lang="en-GB" sz="2400" kern="1200" noProof="0" dirty="0"/>
        </a:p>
      </dsp:txBody>
      <dsp:txXfrm>
        <a:off x="5470609" y="2159536"/>
        <a:ext cx="1657590" cy="1657590"/>
      </dsp:txXfrm>
    </dsp:sp>
    <dsp:sp modelId="{11FDF3AB-CF97-4504-B7F8-3AB7CB3BB09E}">
      <dsp:nvSpPr>
        <dsp:cNvPr id="0" name=""/>
        <dsp:cNvSpPr/>
      </dsp:nvSpPr>
      <dsp:spPr>
        <a:xfrm>
          <a:off x="4838269" y="3686141"/>
          <a:ext cx="1657590" cy="16575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ice-hockey</a:t>
          </a:r>
          <a:endParaRPr lang="en-GB" sz="2400" kern="1200" noProof="0" dirty="0"/>
        </a:p>
      </dsp:txBody>
      <dsp:txXfrm>
        <a:off x="4838269" y="3686141"/>
        <a:ext cx="1657590" cy="1657590"/>
      </dsp:txXfrm>
    </dsp:sp>
    <dsp:sp modelId="{FF43E560-D9B2-490A-B310-A9812B4D415D}">
      <dsp:nvSpPr>
        <dsp:cNvPr id="0" name=""/>
        <dsp:cNvSpPr/>
      </dsp:nvSpPr>
      <dsp:spPr>
        <a:xfrm>
          <a:off x="3311664" y="4318481"/>
          <a:ext cx="1657590" cy="16575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the violin</a:t>
          </a:r>
          <a:endParaRPr lang="en-GB" sz="2400" kern="1200" noProof="0" dirty="0"/>
        </a:p>
      </dsp:txBody>
      <dsp:txXfrm>
        <a:off x="3311664" y="4318481"/>
        <a:ext cx="1657590" cy="1657590"/>
      </dsp:txXfrm>
    </dsp:sp>
    <dsp:sp modelId="{B368A706-4613-4FA0-ADF2-339DEE9E14A3}">
      <dsp:nvSpPr>
        <dsp:cNvPr id="0" name=""/>
        <dsp:cNvSpPr/>
      </dsp:nvSpPr>
      <dsp:spPr>
        <a:xfrm>
          <a:off x="1785060" y="3686141"/>
          <a:ext cx="1657590" cy="16575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the piano</a:t>
          </a:r>
          <a:endParaRPr lang="en-GB" sz="2400" kern="1200" noProof="0" dirty="0"/>
        </a:p>
      </dsp:txBody>
      <dsp:txXfrm>
        <a:off x="1785060" y="3686141"/>
        <a:ext cx="1657590" cy="1657590"/>
      </dsp:txXfrm>
    </dsp:sp>
    <dsp:sp modelId="{83DD95E9-AE91-4D68-86E0-9F6A7DCDE091}">
      <dsp:nvSpPr>
        <dsp:cNvPr id="0" name=""/>
        <dsp:cNvSpPr/>
      </dsp:nvSpPr>
      <dsp:spPr>
        <a:xfrm>
          <a:off x="1152719" y="2159536"/>
          <a:ext cx="1657590" cy="16575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the drums</a:t>
          </a:r>
          <a:endParaRPr lang="en-GB" sz="2400" kern="1200" noProof="0" dirty="0"/>
        </a:p>
      </dsp:txBody>
      <dsp:txXfrm>
        <a:off x="1152719" y="2159536"/>
        <a:ext cx="1657590" cy="1657590"/>
      </dsp:txXfrm>
    </dsp:sp>
    <dsp:sp modelId="{C61FB968-E1BD-43A6-A634-14127BB91AC0}">
      <dsp:nvSpPr>
        <dsp:cNvPr id="0" name=""/>
        <dsp:cNvSpPr/>
      </dsp:nvSpPr>
      <dsp:spPr>
        <a:xfrm>
          <a:off x="1785060" y="632932"/>
          <a:ext cx="1657590" cy="16575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the flute</a:t>
          </a:r>
          <a:endParaRPr lang="en-GB" sz="2400" kern="1200" noProof="0" dirty="0"/>
        </a:p>
      </dsp:txBody>
      <dsp:txXfrm>
        <a:off x="1785060" y="632932"/>
        <a:ext cx="1657590" cy="1657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D668C80D-B349-48D3-9D39-13612C128F1E}" type="datetimeFigureOut">
              <a:rPr lang="en-US" smtClean="0"/>
              <a:pPr/>
              <a:t>5/6/2012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B64ED559-CAD0-44E7-B268-648A2643B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607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mtClean="0">
                <a:solidFill>
                  <a:prstClr val="black"/>
                </a:solidFill>
              </a:rPr>
              <a:t>EU Peníze školám	                                       Inovace ve vzdělávání na naší škole ZŠ Studánka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2E2364D-3212-4821-A36E-1138844E07BF}" type="datetime1">
              <a:rPr lang="cs-CZ" smtClean="0">
                <a:solidFill>
                  <a:prstClr val="black"/>
                </a:solidFill>
              </a:rPr>
              <a:pPr eaLnBrk="1" hangingPunct="1">
                <a:defRPr/>
              </a:pPr>
              <a:t>6.5.2012</a:t>
            </a:fld>
            <a:endParaRPr lang="cs-CZ" smtClean="0">
              <a:solidFill>
                <a:prstClr val="black"/>
              </a:solidFill>
            </a:endParaRP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mtClean="0">
                <a:solidFill>
                  <a:prstClr val="black"/>
                </a:solidFill>
              </a:rPr>
              <a:t>Autorem materiálu a všech jeho částí, není-li uvedeno jinak, je</a:t>
            </a:r>
          </a:p>
        </p:txBody>
      </p:sp>
      <p:sp>
        <p:nvSpPr>
          <p:cNvPr id="14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CCB16-A9A1-4A0B-A23C-FDE6E0E6554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30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42120-7A52-4479-9FD3-A1B3395290B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1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F5A8B-D636-44FA-9482-077E5A6544D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171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5/6/2012 4:22 PM</a:t>
            </a:fld>
            <a:endParaRPr lang="en-US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E38F-B37F-4FFE-B312-98FE53F68934}" type="datetime8">
              <a:rPr lang="en-US" smtClean="0"/>
              <a:pPr/>
              <a:t>5/6/2012 4:22 PM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78B2-ABB8-4902-B3EE-3A0FCCACB2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5/6/2012 4:22 PM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5CA6-CEB3-47EE-8FFF-A08C61A92FF5}" type="datetime8">
              <a:rPr lang="en-US" smtClean="0"/>
              <a:pPr/>
              <a:t>5/6/2012 4:22 PM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78B2-ABB8-4902-B3EE-3A0FCCACB2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DD69-238A-42B9-AFF9-52088B098C9F}" type="datetime8">
              <a:rPr lang="en-US" smtClean="0"/>
              <a:pPr/>
              <a:t>5/6/2012 4:22 PM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78B2-ABB8-4902-B3EE-3A0FCCACB2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25739-D9D7-4E26-BE37-8E7975C6553F}" type="datetime8">
              <a:rPr lang="en-US" smtClean="0"/>
              <a:pPr/>
              <a:t>5/6/2012 4:22 PM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78B2-ABB8-4902-B3EE-3A0FCCACB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26E7-2FA5-4DDE-929E-F5297B748779}" type="datetime8">
              <a:rPr lang="en-US" smtClean="0"/>
              <a:pPr/>
              <a:t>5/6/2012 4:22 PM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78B2-ABB8-4902-B3EE-3A0FCCACB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5/6/2012 4:22 PM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0C70D-A4E3-404A-A376-61B6E9036E7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067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5/6/2012 4:22 PM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5/6/2012 4:22 PM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5/6/2012 4:22 PM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9E79B-0BC8-4C85-8B4B-B6219E426A2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63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247F0-BB8F-464F-AD50-999FF30565C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61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10BC7-C96C-4D4D-B223-04BE3966E6F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858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1F70E-24B1-4CBB-A854-2DC7ECC40A0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17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DD51D-4348-48D2-9491-7E25A225DDB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95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26A28-5BD6-4D33-B1DD-994139944DD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54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06F56-3283-48F1-9BB2-823DFC9E107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02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842AA3-917C-4404-9AF7-E4EAC7EAFBE9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74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/>
            <a:fld id="{EB33072D-4CB1-4526-90F7-8CBEF66B156A}" type="datetime8">
              <a:rPr lang="en-US" smtClean="0"/>
              <a:pPr algn="l"/>
              <a:t>5/6/2012 4:22 PM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99792" y="6229350"/>
            <a:ext cx="4104456" cy="476250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Autorem materiálu a všech jeho částí,              není-li uvedeno jinak, je Mgr. Hana Syrovátková</a:t>
            </a:r>
          </a:p>
        </p:txBody>
      </p:sp>
      <p:pic>
        <p:nvPicPr>
          <p:cNvPr id="2051" name="Obrázek 1" descr="logolinkII_bar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81525"/>
            <a:ext cx="57626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66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3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4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055" name="Picture 63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64"/>
          <p:cNvSpPr>
            <a:spLocks noChangeArrowheads="1"/>
          </p:cNvSpPr>
          <p:nvPr/>
        </p:nvSpPr>
        <p:spPr bwMode="auto">
          <a:xfrm>
            <a:off x="611188" y="1122363"/>
            <a:ext cx="69135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smtClean="0">
                <a:solidFill>
                  <a:srgbClr val="000000"/>
                </a:solidFill>
                <a:cs typeface="Arial" charset="0"/>
              </a:rPr>
              <a:t>Tento materiál byl vytvořen v rámci projektu  Operačního programu Vzdělávání pro konkurenceschopnost.</a:t>
            </a:r>
          </a:p>
        </p:txBody>
      </p:sp>
      <p:graphicFrame>
        <p:nvGraphicFramePr>
          <p:cNvPr id="2165" name="Group 117"/>
          <p:cNvGraphicFramePr>
            <a:graphicFrameLocks noGrp="1"/>
          </p:cNvGraphicFramePr>
          <p:nvPr/>
        </p:nvGraphicFramePr>
        <p:xfrm>
          <a:off x="611188" y="1700213"/>
          <a:ext cx="6837362" cy="1096968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74" name="Rectangle 116"/>
          <p:cNvSpPr>
            <a:spLocks noChangeArrowheads="1"/>
          </p:cNvSpPr>
          <p:nvPr/>
        </p:nvSpPr>
        <p:spPr bwMode="auto">
          <a:xfrm>
            <a:off x="250825" y="2835503"/>
            <a:ext cx="864235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200" b="1" dirty="0" smtClean="0"/>
              <a:t>Sada č. XX</a:t>
            </a:r>
            <a:endParaRPr lang="cs-CZ" sz="1200" dirty="0" smtClean="0"/>
          </a:p>
          <a:p>
            <a:pPr algn="ctr"/>
            <a:r>
              <a:rPr lang="cs-CZ" sz="1200" b="1" dirty="0" smtClean="0"/>
              <a:t>Identifikátor sady: VY_32_INOVACE_Sada XX _ </a:t>
            </a:r>
            <a:r>
              <a:rPr lang="cs-CZ" sz="1200" b="1" dirty="0" smtClean="0"/>
              <a:t>AJ, DUM 5</a:t>
            </a:r>
            <a:endParaRPr lang="cs-CZ" sz="1200" dirty="0" smtClean="0"/>
          </a:p>
          <a:p>
            <a:pPr algn="ctr"/>
            <a:r>
              <a:rPr lang="cs-CZ" sz="1200" b="1" dirty="0" smtClean="0"/>
              <a:t>Vzdělávací oblast: Jazyk a jazyková komunikace</a:t>
            </a:r>
            <a:endParaRPr lang="cs-CZ" sz="1200" dirty="0" smtClean="0"/>
          </a:p>
          <a:p>
            <a:pPr algn="ctr"/>
            <a:r>
              <a:rPr lang="cs-CZ" sz="1200" b="1" dirty="0" smtClean="0"/>
              <a:t>Vzdělávací </a:t>
            </a:r>
            <a:r>
              <a:rPr lang="cs-CZ" sz="1200" b="1" dirty="0" smtClean="0"/>
              <a:t>obor: Anglický jazyk</a:t>
            </a:r>
            <a:endParaRPr lang="cs-CZ" sz="12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2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Název: </a:t>
            </a:r>
            <a:r>
              <a:rPr lang="en-US" sz="1200" b="1" dirty="0" smtClean="0">
                <a:solidFill>
                  <a:srgbClr val="000000"/>
                </a:solidFill>
                <a:cs typeface="Arial" charset="0"/>
              </a:rPr>
              <a:t>FREE TIME ACTIVITIES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Autor: Mgr. Hana Syrovátková</a:t>
            </a:r>
            <a:endParaRPr lang="cs-CZ" sz="12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Stručná anotace: Prezentace tématu </a:t>
            </a:r>
            <a:r>
              <a:rPr lang="en-US" sz="1200" b="1" dirty="0" smtClean="0">
                <a:solidFill>
                  <a:srgbClr val="000000"/>
                </a:solidFill>
                <a:cs typeface="Arial" charset="0"/>
              </a:rPr>
              <a:t>FREE TIME ACTIVITIES </a:t>
            </a: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– zábava a volný čas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Metodické zhodnocení: 21.3.2012, 4.A; materiál je přiměřený věku žáků 1.stupně ZŠ; splnil výstup ŠVP –vést rozhovor o svých zálibách a odvodit pravděpodobný význam nových slov z kontextu.</a:t>
            </a:r>
            <a:endParaRPr lang="cs-CZ" sz="12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200" b="1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200" b="1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200" b="1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200" b="1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29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764704"/>
            <a:ext cx="4015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[cit. 2012-01-20]. Obrázky vloženy z </a:t>
            </a:r>
            <a:r>
              <a:rPr lang="cs-CZ" dirty="0" smtClean="0"/>
              <a:t>Klipartu</a:t>
            </a:r>
            <a:endParaRPr lang="en-US" dirty="0" smtClean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483768" y="6229350"/>
            <a:ext cx="4392488" cy="4762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Autorem materiálu a všech jeho částí,                     není-li uvedeno jinak, je Mgr. Hana Syrovátková</a:t>
            </a:r>
          </a:p>
        </p:txBody>
      </p:sp>
    </p:spTree>
    <p:extLst>
      <p:ext uri="{BB962C8B-B14F-4D97-AF65-F5344CB8AC3E}">
        <p14:creationId xmlns:p14="http://schemas.microsoft.com/office/powerpoint/2010/main" xmlns="" val="30041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FREE TIME ACTIVITIES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483768" y="6229350"/>
            <a:ext cx="4392488" cy="4762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Autorem materiálu a všech jeho částí,                     není-li uvedeno jinak, je Mgr. Hana Syrovátková</a:t>
            </a:r>
          </a:p>
        </p:txBody>
      </p:sp>
    </p:spTree>
    <p:extLst>
      <p:ext uri="{BB962C8B-B14F-4D97-AF65-F5344CB8AC3E}">
        <p14:creationId xmlns:p14="http://schemas.microsoft.com/office/powerpoint/2010/main" xmlns="" val="225868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citel\AppData\Local\Microsoft\Windows\Temporary Internet Files\Content.IE5\DV4MV5S8\MP90043097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0672" y="476672"/>
            <a:ext cx="2007654" cy="301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9552" y="548680"/>
            <a:ext cx="7992888" cy="208823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are your hobbies?</a:t>
            </a:r>
          </a:p>
          <a:p>
            <a:pPr marL="457200" indent="-45720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600" dirty="0" smtClean="0"/>
              <a:t>My hobbies are …</a:t>
            </a:r>
          </a:p>
          <a:p>
            <a:pPr marL="457200" indent="-45720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600" dirty="0" smtClean="0"/>
              <a:t>My hobby is …</a:t>
            </a:r>
            <a:endParaRPr lang="en-GB" sz="3600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483768" y="6229350"/>
            <a:ext cx="4392488" cy="4762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Autorem materiálu a všech jeho částí,                     není-li uvedeno jinak, je Mgr. Hana Syrovátková</a:t>
            </a:r>
          </a:p>
        </p:txBody>
      </p:sp>
      <p:pic>
        <p:nvPicPr>
          <p:cNvPr id="1027" name="Picture 3" descr="C:\Users\ucitel\AppData\Local\Microsoft\Windows\Temporary Internet Files\Content.IE5\L5LUYPIM\MP9003415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7316" y="3031652"/>
            <a:ext cx="2794768" cy="199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citel\AppData\Local\Microsoft\Windows\Temporary Internet Files\Content.IE5\IDQDXJ41\MP90028965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05064"/>
            <a:ext cx="3052936" cy="204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citel\AppData\Local\Microsoft\Windows\Temporary Internet Files\Content.IE5\DV4MV5S8\MP90034153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044" y="2688278"/>
            <a:ext cx="2855420" cy="203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9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ucitel\AppData\Local\Microsoft\Windows\Temporary Internet Files\Content.IE5\IDQDXJ41\MP9004049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82934"/>
            <a:ext cx="3240360" cy="23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9552" y="548679"/>
            <a:ext cx="7992888" cy="189285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Can you play any musical instrument?</a:t>
            </a:r>
          </a:p>
          <a:p>
            <a:pPr marL="571500" indent="-57150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600" dirty="0" smtClean="0"/>
              <a:t>Yes, I can.</a:t>
            </a:r>
          </a:p>
          <a:p>
            <a:pPr marL="571500" indent="-57150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600" dirty="0" smtClean="0"/>
              <a:t>No, I can’t.</a:t>
            </a:r>
          </a:p>
          <a:p>
            <a:endParaRPr lang="en-US" sz="3600" dirty="0" smtClean="0"/>
          </a:p>
          <a:p>
            <a:endParaRPr lang="en-GB" sz="3200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483768" y="6229350"/>
            <a:ext cx="4392488" cy="4762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Autorem materiálu a všech jeho částí,                     není-li uvedeno jinak, je Mgr. Hana Syrovátková</a:t>
            </a:r>
          </a:p>
        </p:txBody>
      </p:sp>
      <p:pic>
        <p:nvPicPr>
          <p:cNvPr id="2" name="Picture 2" descr="C:\Users\ucitel\AppData\Local\Microsoft\Windows\Temporary Internet Files\Content.IE5\IDQDXJ41\MP90038278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64739">
            <a:off x="510835" y="4194319"/>
            <a:ext cx="2613931" cy="18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citel\AppData\Local\Microsoft\Windows\Temporary Internet Files\Content.IE5\DV4MV5S8\MP90038536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01537">
            <a:off x="3419872" y="2027765"/>
            <a:ext cx="2408314" cy="172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citel\AppData\Local\Microsoft\Windows\Temporary Internet Files\Content.IE5\6VNXVQ1M\MP90038277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41680">
            <a:off x="6588224" y="3592034"/>
            <a:ext cx="1925960" cy="26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citel\AppData\Local\Microsoft\Windows\Temporary Internet Files\Content.IE5\IDQDXJ41\MP90038277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91678">
            <a:off x="6162644" y="1412776"/>
            <a:ext cx="2777120" cy="198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103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9552" y="186476"/>
            <a:ext cx="7992888" cy="223441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Do you like sports?</a:t>
            </a:r>
          </a:p>
          <a:p>
            <a:pPr marL="571500" indent="-57150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600" dirty="0" smtClean="0"/>
              <a:t>Yes, I do.</a:t>
            </a:r>
          </a:p>
          <a:p>
            <a:pPr marL="571500" indent="-57150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600" dirty="0" smtClean="0"/>
              <a:t>No, I don’t.</a:t>
            </a:r>
          </a:p>
          <a:p>
            <a:endParaRPr lang="en-GB" sz="3200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483768" y="6229350"/>
            <a:ext cx="4392488" cy="4762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Autorem materiálu a všech jeho částí,                     není-li uvedeno jinak, je Mgr. Hana Syrovátková</a:t>
            </a:r>
          </a:p>
        </p:txBody>
      </p:sp>
      <p:pic>
        <p:nvPicPr>
          <p:cNvPr id="3074" name="Picture 2" descr="C:\Users\ucitel\AppData\Local\Microsoft\Windows\Temporary Internet Files\Content.IE5\6VNXVQ1M\MP90042310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4376"/>
            <a:ext cx="3160936" cy="210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citel\AppData\Local\Microsoft\Windows\Temporary Internet Files\Content.IE5\L5LUYPIM\MP90043060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2771800" cy="184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citel\AppData\Local\Microsoft\Windows\Temporary Internet Files\Content.IE5\L5LUYPIM\MP90042313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6184" y="4653136"/>
            <a:ext cx="2411760" cy="15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citel\AppData\Local\Microsoft\Windows\Temporary Internet Files\Content.IE5\IDQDXJ41\MP90042300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62947"/>
            <a:ext cx="1800199" cy="269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citel\AppData\Local\Microsoft\Windows\Temporary Internet Files\Content.IE5\IDQDXJ41\MP90042219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49061"/>
            <a:ext cx="1466553" cy="215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ucitel\AppData\Local\Microsoft\Windows\Temporary Internet Files\Content.IE5\L5LUYPIM\MP900430693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0529" y="3327610"/>
            <a:ext cx="1495028" cy="22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ucitel\AppData\Local\Microsoft\Windows\Temporary Internet Files\Content.IE5\IDQDXJ41\MP900434021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0536" y="188640"/>
            <a:ext cx="1929408" cy="144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39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9552" y="548680"/>
            <a:ext cx="7992888" cy="554461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Do you collect stamps?</a:t>
            </a:r>
            <a:endParaRPr lang="cs-CZ" sz="3600" dirty="0" smtClean="0"/>
          </a:p>
          <a:p>
            <a:endParaRPr lang="cs-CZ" sz="3600" dirty="0"/>
          </a:p>
          <a:p>
            <a:r>
              <a:rPr lang="en-US" sz="3600" dirty="0" smtClean="0"/>
              <a:t>Do you like reading books?</a:t>
            </a:r>
          </a:p>
          <a:p>
            <a:endParaRPr lang="en-US" sz="3600" dirty="0"/>
          </a:p>
          <a:p>
            <a:r>
              <a:rPr lang="en-US" sz="3600" dirty="0" smtClean="0"/>
              <a:t>Do you like watching TV?</a:t>
            </a:r>
          </a:p>
          <a:p>
            <a:endParaRPr lang="en-US" sz="3600" dirty="0" smtClean="0"/>
          </a:p>
          <a:p>
            <a:r>
              <a:rPr lang="en-US" sz="3600" dirty="0" smtClean="0"/>
              <a:t>Do you like playing computer games?</a:t>
            </a:r>
          </a:p>
          <a:p>
            <a:endParaRPr lang="en-GB" sz="3200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483768" y="6229350"/>
            <a:ext cx="4392488" cy="4762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Autorem materiálu a všech jeho částí,                     není-li uvedeno jinak, je Mgr. Hana Syrovátková</a:t>
            </a:r>
          </a:p>
        </p:txBody>
      </p:sp>
      <p:pic>
        <p:nvPicPr>
          <p:cNvPr id="4098" name="Picture 2" descr="C:\Users\ucitel\AppData\Local\Microsoft\Windows\Temporary Internet Files\Content.IE5\DV4MV5S8\MP90030938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20844">
            <a:off x="5251137" y="576241"/>
            <a:ext cx="1985550" cy="132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citel\AppData\Local\Microsoft\Windows\Temporary Internet Files\Content.IE5\6VNXVQ1M\MP90026296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1770" y="1270318"/>
            <a:ext cx="1400637" cy="21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citel\AppData\Local\Microsoft\Windows\Temporary Internet Files\Content.IE5\DV4MV5S8\MP90043078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33253"/>
            <a:ext cx="1440160" cy="190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citel\AppData\Local\Microsoft\Windows\Temporary Internet Files\Content.IE5\IDQDXJ41\MP90040227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33056"/>
            <a:ext cx="1604899" cy="240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35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88933092"/>
              </p:ext>
            </p:extLst>
          </p:nvPr>
        </p:nvGraphicFramePr>
        <p:xfrm>
          <a:off x="467544" y="260648"/>
          <a:ext cx="828092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483768" y="6229350"/>
            <a:ext cx="4392488" cy="4762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Autorem materiálu a všech jeho částí,                     není-li uvedeno jinak, je Mgr. Hana Syrovátková</a:t>
            </a:r>
          </a:p>
        </p:txBody>
      </p:sp>
    </p:spTree>
    <p:extLst>
      <p:ext uri="{BB962C8B-B14F-4D97-AF65-F5344CB8AC3E}">
        <p14:creationId xmlns:p14="http://schemas.microsoft.com/office/powerpoint/2010/main" xmlns="" val="4432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5559132"/>
              </p:ext>
            </p:extLst>
          </p:nvPr>
        </p:nvGraphicFramePr>
        <p:xfrm>
          <a:off x="539552" y="332656"/>
          <a:ext cx="8208912" cy="57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720080"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Match the questions to the answers.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What are your</a:t>
                      </a:r>
                      <a:r>
                        <a:rPr lang="en-US" sz="2400" baseline="0" dirty="0" smtClean="0"/>
                        <a:t> hobbies?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Yes, she does.</a:t>
                      </a:r>
                      <a:endParaRPr lang="en-GB" sz="24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Do you like tennis?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 plays ice-hockey.</a:t>
                      </a:r>
                      <a:endParaRPr lang="en-GB" sz="24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Can you play</a:t>
                      </a:r>
                      <a:r>
                        <a:rPr lang="en-US" sz="2400" baseline="0" dirty="0" smtClean="0"/>
                        <a:t> the violin?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 play football on Tuesdays.</a:t>
                      </a:r>
                      <a:endParaRPr lang="en-GB" sz="24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What does John in his free</a:t>
                      </a:r>
                      <a:r>
                        <a:rPr lang="en-US" sz="2400" baseline="0" dirty="0" smtClean="0"/>
                        <a:t> time?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 collect posters and read books.</a:t>
                      </a:r>
                      <a:endParaRPr lang="en-GB" sz="24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Do you collect stamps?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No, I can’t.</a:t>
                      </a:r>
                      <a:endParaRPr lang="en-GB" sz="24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What do you do on Tuesdays?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Yes, I do.</a:t>
                      </a:r>
                      <a:endParaRPr lang="en-GB" sz="24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Does Jane like swimming?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Yes, I collect stamps and badges.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483768" y="6229350"/>
            <a:ext cx="4392488" cy="4762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Autorem materiálu a všech jeho částí,                     není-li uvedeno jinak, je Mgr. Hana Syrovátková</a:t>
            </a:r>
          </a:p>
        </p:txBody>
      </p:sp>
    </p:spTree>
    <p:extLst>
      <p:ext uri="{BB962C8B-B14F-4D97-AF65-F5344CB8AC3E}">
        <p14:creationId xmlns:p14="http://schemas.microsoft.com/office/powerpoint/2010/main" xmlns="" val="130990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5277298"/>
              </p:ext>
            </p:extLst>
          </p:nvPr>
        </p:nvGraphicFramePr>
        <p:xfrm>
          <a:off x="539552" y="260648"/>
          <a:ext cx="8208912" cy="58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720080"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KEY</a:t>
                      </a:r>
                    </a:p>
                    <a:p>
                      <a:r>
                        <a:rPr lang="en-US" sz="2400" dirty="0" smtClean="0"/>
                        <a:t>Match the questions to the answers.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What are your</a:t>
                      </a:r>
                      <a:r>
                        <a:rPr lang="en-US" sz="2400" baseline="0" dirty="0" smtClean="0"/>
                        <a:t> hobbies?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 collect posters and read books.</a:t>
                      </a:r>
                      <a:endParaRPr lang="en-GB" sz="2400" dirty="0" smtClean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Do you like tennis?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Yes, I do.</a:t>
                      </a:r>
                      <a:endParaRPr lang="en-GB" sz="2400" dirty="0" smtClean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Can you play</a:t>
                      </a:r>
                      <a:r>
                        <a:rPr lang="en-US" sz="2400" baseline="0" dirty="0" smtClean="0"/>
                        <a:t> the violin?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No, I can’t.</a:t>
                      </a:r>
                      <a:endParaRPr lang="en-GB" sz="2400" dirty="0" smtClean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What does John in his free</a:t>
                      </a:r>
                      <a:r>
                        <a:rPr lang="en-US" sz="2400" baseline="0" dirty="0" smtClean="0"/>
                        <a:t> time?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He plays ice-hockey.</a:t>
                      </a:r>
                      <a:endParaRPr lang="en-GB" sz="2400" dirty="0" smtClean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Do you collect stamps?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Yes, I collect stamps and badges. </a:t>
                      </a:r>
                      <a:endParaRPr lang="en-GB" sz="24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What do you do on Tuesdays?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 play football on Tuesdays.</a:t>
                      </a:r>
                      <a:endParaRPr lang="en-GB" sz="2400" dirty="0" smtClean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Does Jane like swimming?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Yes, she does.</a:t>
                      </a:r>
                      <a:endParaRPr lang="en-GB" sz="2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483768" y="6229350"/>
            <a:ext cx="4392488" cy="4762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Autorem materiálu a všech jeho částí,                     není-li uvedeno jinak, je Mgr. Hana Syrovátková</a:t>
            </a:r>
          </a:p>
        </p:txBody>
      </p:sp>
    </p:spTree>
    <p:extLst>
      <p:ext uri="{BB962C8B-B14F-4D97-AF65-F5344CB8AC3E}">
        <p14:creationId xmlns:p14="http://schemas.microsoft.com/office/powerpoint/2010/main" xmlns="" val="12367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Jmění">
  <a:themeElements>
    <a:clrScheme name="Silk">
      <a:dk1>
        <a:srgbClr val="000000"/>
      </a:dk1>
      <a:lt1>
        <a:srgbClr val="FFFFFF"/>
      </a:lt1>
      <a:dk2>
        <a:srgbClr val="043988"/>
      </a:dk2>
      <a:lt2>
        <a:srgbClr val="92C2EB"/>
      </a:lt2>
      <a:accent1>
        <a:srgbClr val="836AAE"/>
      </a:accent1>
      <a:accent2>
        <a:srgbClr val="5DA577"/>
      </a:accent2>
      <a:accent3>
        <a:srgbClr val="678EB9"/>
      </a:accent3>
      <a:accent4>
        <a:srgbClr val="F7A611"/>
      </a:accent4>
      <a:accent5>
        <a:srgbClr val="A1AB38"/>
      </a:accent5>
      <a:accent6>
        <a:srgbClr val="C17790"/>
      </a:accent6>
      <a:hlink>
        <a:srgbClr val="DA5723"/>
      </a:hlink>
      <a:folHlink>
        <a:srgbClr val="226CA5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0D1309-9059-447E-8DBA-DA41336C61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560</Words>
  <Application>Microsoft Office PowerPoint</Application>
  <PresentationFormat>Předvádění na obrazovce (4:3)</PresentationFormat>
  <Paragraphs>92</Paragraphs>
  <Slides>10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Výchozí návrh</vt:lpstr>
      <vt:lpstr>Jmění</vt:lpstr>
      <vt:lpstr>Snímek 1</vt:lpstr>
      <vt:lpstr>FREE TIME ACTIVITIES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2012-04-06T04:58:18Z</dcterms:created>
  <dcterms:modified xsi:type="dcterms:W3CDTF">2012-05-06T14:24:36Z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TC101743319990</vt:lpwstr>
  </property>
</Properties>
</file>