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64" r:id="rId3"/>
    <p:sldId id="256" r:id="rId4"/>
    <p:sldId id="258" r:id="rId5"/>
    <p:sldId id="257" r:id="rId6"/>
    <p:sldId id="259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en-US" noProof="0" dirty="0" smtClean="0"/>
            <a:t>First name</a:t>
          </a:r>
          <a:endParaRPr lang="cs-CZ" noProof="0" dirty="0"/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/>
      <dgm:spPr/>
      <dgm:t>
        <a:bodyPr/>
        <a:lstStyle/>
        <a:p>
          <a:r>
            <a:rPr lang="en-US" noProof="0" dirty="0" smtClean="0"/>
            <a:t>…………………………….</a:t>
          </a:r>
          <a:endParaRPr lang="cs-CZ" noProof="0" dirty="0"/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53E57F5F-DD08-43C4-B9A2-51011DDF2669}">
      <dgm:prSet phldrT="[Text]"/>
      <dgm:spPr/>
      <dgm:t>
        <a:bodyPr/>
        <a:lstStyle/>
        <a:p>
          <a:r>
            <a:rPr lang="en-US" noProof="0" dirty="0" smtClean="0"/>
            <a:t>Surname </a:t>
          </a:r>
          <a:endParaRPr lang="cs-CZ" noProof="0" dirty="0"/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/>
      <dgm:spPr/>
      <dgm:t>
        <a:bodyPr/>
        <a:lstStyle/>
        <a:p>
          <a:r>
            <a:rPr lang="en-US" noProof="0" dirty="0" smtClean="0"/>
            <a:t>…………………………….</a:t>
          </a:r>
          <a:endParaRPr lang="cs-CZ" noProof="0" dirty="0"/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/>
      <dgm:spPr/>
      <dgm:t>
        <a:bodyPr/>
        <a:lstStyle/>
        <a:p>
          <a:r>
            <a:rPr lang="en-US" noProof="0" dirty="0" smtClean="0"/>
            <a:t>Street </a:t>
          </a:r>
          <a:endParaRPr lang="cs-CZ" noProof="0" dirty="0"/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/>
      <dgm:spPr/>
      <dgm:t>
        <a:bodyPr/>
        <a:lstStyle/>
        <a:p>
          <a:r>
            <a:rPr lang="en-US" noProof="0" dirty="0" smtClean="0"/>
            <a:t>……………………………</a:t>
          </a:r>
          <a:endParaRPr lang="cs-CZ" noProof="0" dirty="0"/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37FDA67A-A72B-4F9F-879D-75092576E64A}">
      <dgm:prSet phldrT="[Text]"/>
      <dgm:spPr/>
      <dgm:t>
        <a:bodyPr/>
        <a:lstStyle/>
        <a:p>
          <a:r>
            <a:rPr lang="en-US" noProof="0" dirty="0" smtClean="0"/>
            <a:t>……………………………</a:t>
          </a:r>
          <a:endParaRPr lang="cs-CZ" noProof="0" dirty="0"/>
        </a:p>
      </dgm:t>
    </dgm:pt>
    <dgm:pt modelId="{F0BBD56B-F996-490C-9118-9C20C83BF9AD}" type="parTrans" cxnId="{7F52BC53-9FA8-43A5-A03C-46E832BEAA1F}">
      <dgm:prSet/>
      <dgm:spPr/>
      <dgm:t>
        <a:bodyPr/>
        <a:lstStyle/>
        <a:p>
          <a:endParaRPr lang="en-GB"/>
        </a:p>
      </dgm:t>
    </dgm:pt>
    <dgm:pt modelId="{240801F2-D07C-4B8D-A976-D2CE0B8EC4D6}" type="sibTrans" cxnId="{7F52BC53-9FA8-43A5-A03C-46E832BEAA1F}">
      <dgm:prSet/>
      <dgm:spPr/>
      <dgm:t>
        <a:bodyPr/>
        <a:lstStyle/>
        <a:p>
          <a:endParaRPr lang="en-GB"/>
        </a:p>
      </dgm:t>
    </dgm:pt>
    <dgm:pt modelId="{CA7EBB82-8807-4A00-A0D8-50FF2D2AD635}">
      <dgm:prSet phldrT="[Text]"/>
      <dgm:spPr/>
      <dgm:t>
        <a:bodyPr/>
        <a:lstStyle/>
        <a:p>
          <a:r>
            <a:rPr lang="en-US" noProof="0" dirty="0" smtClean="0"/>
            <a:t>Name of village</a:t>
          </a:r>
          <a:endParaRPr lang="cs-CZ" noProof="0" dirty="0"/>
        </a:p>
      </dgm:t>
    </dgm:pt>
    <dgm:pt modelId="{7116214A-04CE-4A69-B33C-DFD28AF6B90C}" type="parTrans" cxnId="{D46B6937-24D9-408E-8620-5BA049F6C1CE}">
      <dgm:prSet/>
      <dgm:spPr/>
      <dgm:t>
        <a:bodyPr/>
        <a:lstStyle/>
        <a:p>
          <a:endParaRPr lang="en-GB"/>
        </a:p>
      </dgm:t>
    </dgm:pt>
    <dgm:pt modelId="{EFDEE241-3395-4387-84B9-6D35DA0F9E18}" type="sibTrans" cxnId="{D46B6937-24D9-408E-8620-5BA049F6C1CE}">
      <dgm:prSet/>
      <dgm:spPr/>
      <dgm:t>
        <a:bodyPr/>
        <a:lstStyle/>
        <a:p>
          <a:endParaRPr lang="en-GB"/>
        </a:p>
      </dgm:t>
    </dgm:pt>
    <dgm:pt modelId="{9FC84850-6199-4A4D-8D28-6EF3847E142C}">
      <dgm:prSet phldrT="[Text]"/>
      <dgm:spPr/>
      <dgm:t>
        <a:bodyPr/>
        <a:lstStyle/>
        <a:p>
          <a:r>
            <a:rPr lang="en-US" noProof="0" dirty="0" smtClean="0"/>
            <a:t>Number of rooms</a:t>
          </a:r>
          <a:endParaRPr lang="cs-CZ" noProof="0" dirty="0"/>
        </a:p>
      </dgm:t>
    </dgm:pt>
    <dgm:pt modelId="{A36C8E72-3583-4E0B-9DCF-40AAEE9FDFEB}" type="parTrans" cxnId="{92FE2C66-18E8-4461-A567-07B5D8F5F24D}">
      <dgm:prSet/>
      <dgm:spPr/>
      <dgm:t>
        <a:bodyPr/>
        <a:lstStyle/>
        <a:p>
          <a:endParaRPr lang="en-GB"/>
        </a:p>
      </dgm:t>
    </dgm:pt>
    <dgm:pt modelId="{1AA4D40A-155F-48B9-BA4C-7DFC13334512}" type="sibTrans" cxnId="{92FE2C66-18E8-4461-A567-07B5D8F5F24D}">
      <dgm:prSet/>
      <dgm:spPr/>
      <dgm:t>
        <a:bodyPr/>
        <a:lstStyle/>
        <a:p>
          <a:endParaRPr lang="en-GB"/>
        </a:p>
      </dgm:t>
    </dgm:pt>
    <dgm:pt modelId="{E00411F0-0216-4575-8A39-16874298B9AE}">
      <dgm:prSet phldrT="[Text]"/>
      <dgm:spPr/>
      <dgm:t>
        <a:bodyPr/>
        <a:lstStyle/>
        <a:p>
          <a:r>
            <a:rPr lang="en-US" noProof="0" dirty="0" smtClean="0"/>
            <a:t>……………………………</a:t>
          </a:r>
          <a:endParaRPr lang="cs-CZ" noProof="0" dirty="0"/>
        </a:p>
      </dgm:t>
    </dgm:pt>
    <dgm:pt modelId="{B4E0B5A0-D4E7-49E4-A1DD-E34F102AB607}" type="parTrans" cxnId="{D0953860-43FF-4DE6-AC8A-9BEE9A07FB3C}">
      <dgm:prSet/>
      <dgm:spPr/>
      <dgm:t>
        <a:bodyPr/>
        <a:lstStyle/>
        <a:p>
          <a:endParaRPr lang="en-GB"/>
        </a:p>
      </dgm:t>
    </dgm:pt>
    <dgm:pt modelId="{4ED10245-0021-4579-84ED-2B2D8305A576}" type="sibTrans" cxnId="{D0953860-43FF-4DE6-AC8A-9BEE9A07FB3C}">
      <dgm:prSet/>
      <dgm:spPr/>
      <dgm:t>
        <a:bodyPr/>
        <a:lstStyle/>
        <a:p>
          <a:endParaRPr lang="en-GB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en-US"/>
        </a:p>
      </dgm:t>
    </dgm:pt>
    <dgm:pt modelId="{416523E1-7AFD-424A-9181-D4DF01DE7770}" type="pres">
      <dgm:prSet presAssocID="{556AA660-3FAE-4494-A194-3CA22004BBC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en-US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en-US"/>
        </a:p>
      </dgm:t>
    </dgm:pt>
    <dgm:pt modelId="{89AF2FD7-4AC6-4C4E-8A89-D351A0BC1398}" type="pres">
      <dgm:prSet presAssocID="{53E57F5F-DD08-43C4-B9A2-51011DDF266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en-US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en-US"/>
        </a:p>
      </dgm:t>
    </dgm:pt>
    <dgm:pt modelId="{73825223-DA8A-4619-9D6E-106BD161412E}" type="pres">
      <dgm:prSet presAssocID="{F465F03D-E5A9-48EF-A1D0-C55C98D0E63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F832D-B5E0-4101-96DA-A8816BC41478}" type="pres">
      <dgm:prSet presAssocID="{7157036A-AAC2-4493-A2C1-A607D667B620}" presName="sp" presStyleCnt="0"/>
      <dgm:spPr/>
    </dgm:pt>
    <dgm:pt modelId="{4D04FA4E-1C08-4395-AC84-3965AAC81677}" type="pres">
      <dgm:prSet presAssocID="{CA7EBB82-8807-4A00-A0D8-50FF2D2AD635}" presName="linNode" presStyleCnt="0"/>
      <dgm:spPr/>
    </dgm:pt>
    <dgm:pt modelId="{C3823567-F13F-488E-8632-DFBF458FBA40}" type="pres">
      <dgm:prSet presAssocID="{CA7EBB82-8807-4A00-A0D8-50FF2D2AD63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22EBE-133B-4E44-95C8-D7E4BAB0B200}" type="pres">
      <dgm:prSet presAssocID="{CA7EBB82-8807-4A00-A0D8-50FF2D2AD63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847-AE2E-47E8-BB86-0241295EE43E}" type="pres">
      <dgm:prSet presAssocID="{EFDEE241-3395-4387-84B9-6D35DA0F9E18}" presName="sp" presStyleCnt="0"/>
      <dgm:spPr/>
    </dgm:pt>
    <dgm:pt modelId="{16F94931-E0F4-4F19-BDF2-9484A301F812}" type="pres">
      <dgm:prSet presAssocID="{9FC84850-6199-4A4D-8D28-6EF3847E142C}" presName="linNode" presStyleCnt="0"/>
      <dgm:spPr/>
    </dgm:pt>
    <dgm:pt modelId="{9A7A3E02-0531-4D4E-B0F3-437F0FAB74AC}" type="pres">
      <dgm:prSet presAssocID="{9FC84850-6199-4A4D-8D28-6EF3847E142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9C52A-04AB-4B94-84D5-FF0AFD3C00BC}" type="pres">
      <dgm:prSet presAssocID="{9FC84850-6199-4A4D-8D28-6EF3847E142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C8936E-4EA4-432A-8FC3-33BE23573EA6}" type="presOf" srcId="{556AA660-3FAE-4494-A194-3CA22004BBCE}" destId="{416523E1-7AFD-424A-9181-D4DF01DE7770}" srcOrd="0" destOrd="0" presId="urn:microsoft.com/office/officeart/2005/8/layout/vList5#1"/>
    <dgm:cxn modelId="{267B2B72-2CF3-4A35-82E0-890EF2A159E1}" type="presOf" srcId="{53E57F5F-DD08-43C4-B9A2-51011DDF2669}" destId="{89AF2FD7-4AC6-4C4E-8A89-D351A0BC1398}" srcOrd="0" destOrd="0" presId="urn:microsoft.com/office/officeart/2005/8/layout/vList5#1"/>
    <dgm:cxn modelId="{C5F85C79-ADC0-4681-A947-22E007910D65}" type="presOf" srcId="{661AD22D-8E6A-4B69-B949-635E143878B5}" destId="{8ABC0EA2-C893-468B-90CC-8534D0DFB1C6}" srcOrd="0" destOrd="0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F6E554DA-F155-4742-AF24-13F5C4E550BC}" type="presOf" srcId="{E00411F0-0216-4575-8A39-16874298B9AE}" destId="{60F22EBE-133B-4E44-95C8-D7E4BAB0B200}" srcOrd="0" destOrd="0" presId="urn:microsoft.com/office/officeart/2005/8/layout/vList5#1"/>
    <dgm:cxn modelId="{754A5ED9-15B4-4EA6-8085-C8D87603251C}" type="presOf" srcId="{2AAFBE6F-94CB-49EE-8E39-E2B8E88B58D4}" destId="{94F352E3-E207-489F-AFAC-76BB3D3E04DE}" srcOrd="0" destOrd="0" presId="urn:microsoft.com/office/officeart/2005/8/layout/vList5#1"/>
    <dgm:cxn modelId="{7F52BC53-9FA8-43A5-A03C-46E832BEAA1F}" srcId="{9FC84850-6199-4A4D-8D28-6EF3847E142C}" destId="{37FDA67A-A72B-4F9F-879D-75092576E64A}" srcOrd="0" destOrd="0" parTransId="{F0BBD56B-F996-490C-9118-9C20C83BF9AD}" sibTransId="{240801F2-D07C-4B8D-A976-D2CE0B8EC4D6}"/>
    <dgm:cxn modelId="{7AF66064-D562-4238-BD3B-1CA3187DF665}" type="presOf" srcId="{286A974B-6580-408B-8630-B1AB03928C50}" destId="{97105E81-2EE1-420E-AC6E-AD066675DCC6}" srcOrd="0" destOrd="0" presId="urn:microsoft.com/office/officeart/2005/8/layout/vList5#1"/>
    <dgm:cxn modelId="{F68C4867-3060-499C-B58E-A28EF2A5631E}" type="presOf" srcId="{EB7690CF-0D10-4C56-9C55-78261950F71E}" destId="{FD06C747-9AA8-47B0-8236-EB479BDCCDD3}" srcOrd="0" destOrd="0" presId="urn:microsoft.com/office/officeart/2005/8/layout/vList5#1"/>
    <dgm:cxn modelId="{D0953860-43FF-4DE6-AC8A-9BEE9A07FB3C}" srcId="{CA7EBB82-8807-4A00-A0D8-50FF2D2AD635}" destId="{E00411F0-0216-4575-8A39-16874298B9AE}" srcOrd="0" destOrd="0" parTransId="{B4E0B5A0-D4E7-49E4-A1DD-E34F102AB607}" sibTransId="{4ED10245-0021-4579-84ED-2B2D8305A576}"/>
    <dgm:cxn modelId="{7736CD14-9C61-48BD-A243-1C1575A1382A}" type="presOf" srcId="{F465F03D-E5A9-48EF-A1D0-C55C98D0E63C}" destId="{73825223-DA8A-4619-9D6E-106BD161412E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D46B6937-24D9-408E-8620-5BA049F6C1CE}" srcId="{286A974B-6580-408B-8630-B1AB03928C50}" destId="{CA7EBB82-8807-4A00-A0D8-50FF2D2AD635}" srcOrd="3" destOrd="0" parTransId="{7116214A-04CE-4A69-B33C-DFD28AF6B90C}" sibTransId="{EFDEE241-3395-4387-84B9-6D35DA0F9E18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92FE2C66-18E8-4461-A567-07B5D8F5F24D}" srcId="{286A974B-6580-408B-8630-B1AB03928C50}" destId="{9FC84850-6199-4A4D-8D28-6EF3847E142C}" srcOrd="4" destOrd="0" parTransId="{A36C8E72-3583-4E0B-9DCF-40AAEE9FDFEB}" sibTransId="{1AA4D40A-155F-48B9-BA4C-7DFC13334512}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1F9CD279-21EF-4192-A617-5AE7BBD6C9F0}" type="presOf" srcId="{37FDA67A-A72B-4F9F-879D-75092576E64A}" destId="{DE99C52A-04AB-4B94-84D5-FF0AFD3C00BC}" srcOrd="0" destOrd="0" presId="urn:microsoft.com/office/officeart/2005/8/layout/vList5#1"/>
    <dgm:cxn modelId="{C6DF82F7-37B8-4004-B5F5-0DBD4B2C9E5B}" type="presOf" srcId="{CA7EBB82-8807-4A00-A0D8-50FF2D2AD635}" destId="{C3823567-F13F-488E-8632-DFBF458FBA40}" srcOrd="0" destOrd="0" presId="urn:microsoft.com/office/officeart/2005/8/layout/vList5#1"/>
    <dgm:cxn modelId="{1957C19F-B653-4A55-8CC6-ABAAF056CEA1}" type="presOf" srcId="{9FC84850-6199-4A4D-8D28-6EF3847E142C}" destId="{9A7A3E02-0531-4D4E-B0F3-437F0FAB74AC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A7302044-EB98-43A2-A614-6139305E00FC}" type="presParOf" srcId="{97105E81-2EE1-420E-AC6E-AD066675DCC6}" destId="{B5F12F8D-0B88-4402-80B1-B000DE2AF302}" srcOrd="0" destOrd="0" presId="urn:microsoft.com/office/officeart/2005/8/layout/vList5#1"/>
    <dgm:cxn modelId="{0FE0B0ED-4F00-438B-A920-EB3EC63711D3}" type="presParOf" srcId="{B5F12F8D-0B88-4402-80B1-B000DE2AF302}" destId="{416523E1-7AFD-424A-9181-D4DF01DE7770}" srcOrd="0" destOrd="0" presId="urn:microsoft.com/office/officeart/2005/8/layout/vList5#1"/>
    <dgm:cxn modelId="{E5870636-3FA6-42B7-940A-5545BECA1A62}" type="presParOf" srcId="{B5F12F8D-0B88-4402-80B1-B000DE2AF302}" destId="{8ABC0EA2-C893-468B-90CC-8534D0DFB1C6}" srcOrd="1" destOrd="0" presId="urn:microsoft.com/office/officeart/2005/8/layout/vList5#1"/>
    <dgm:cxn modelId="{A187F011-0AE8-48A9-A9B3-088E87ABFA41}" type="presParOf" srcId="{97105E81-2EE1-420E-AC6E-AD066675DCC6}" destId="{9200AE93-1887-49E1-98E4-51DE746BD4A2}" srcOrd="1" destOrd="0" presId="urn:microsoft.com/office/officeart/2005/8/layout/vList5#1"/>
    <dgm:cxn modelId="{0BD75095-CF51-44DE-A2FE-931003838DF6}" type="presParOf" srcId="{97105E81-2EE1-420E-AC6E-AD066675DCC6}" destId="{9E3F6FA2-BA5C-4016-89F3-CBDB626FB88D}" srcOrd="2" destOrd="0" presId="urn:microsoft.com/office/officeart/2005/8/layout/vList5#1"/>
    <dgm:cxn modelId="{3440F124-5C6E-4702-839A-313763888375}" type="presParOf" srcId="{9E3F6FA2-BA5C-4016-89F3-CBDB626FB88D}" destId="{89AF2FD7-4AC6-4C4E-8A89-D351A0BC1398}" srcOrd="0" destOrd="0" presId="urn:microsoft.com/office/officeart/2005/8/layout/vList5#1"/>
    <dgm:cxn modelId="{4B5E0D95-6B50-4169-B010-ADEB93336B3A}" type="presParOf" srcId="{9E3F6FA2-BA5C-4016-89F3-CBDB626FB88D}" destId="{FD06C747-9AA8-47B0-8236-EB479BDCCDD3}" srcOrd="1" destOrd="0" presId="urn:microsoft.com/office/officeart/2005/8/layout/vList5#1"/>
    <dgm:cxn modelId="{BC73CA0F-F3BC-4F53-8058-2281FDC5DD92}" type="presParOf" srcId="{97105E81-2EE1-420E-AC6E-AD066675DCC6}" destId="{0F4B6954-4882-4636-BEB3-6087BA58A329}" srcOrd="3" destOrd="0" presId="urn:microsoft.com/office/officeart/2005/8/layout/vList5#1"/>
    <dgm:cxn modelId="{0F18EB05-4EC3-4BBE-8A3C-45F859017698}" type="presParOf" srcId="{97105E81-2EE1-420E-AC6E-AD066675DCC6}" destId="{5B873FD0-9EBD-4A72-B12B-D08EDEF1CF4E}" srcOrd="4" destOrd="0" presId="urn:microsoft.com/office/officeart/2005/8/layout/vList5#1"/>
    <dgm:cxn modelId="{DCAEFF83-88C4-48D7-A3DE-EFD0DA6D2E8D}" type="presParOf" srcId="{5B873FD0-9EBD-4A72-B12B-D08EDEF1CF4E}" destId="{73825223-DA8A-4619-9D6E-106BD161412E}" srcOrd="0" destOrd="0" presId="urn:microsoft.com/office/officeart/2005/8/layout/vList5#1"/>
    <dgm:cxn modelId="{B7A85B72-71B6-459D-B473-1E66D1F67EFB}" type="presParOf" srcId="{5B873FD0-9EBD-4A72-B12B-D08EDEF1CF4E}" destId="{94F352E3-E207-489F-AFAC-76BB3D3E04DE}" srcOrd="1" destOrd="0" presId="urn:microsoft.com/office/officeart/2005/8/layout/vList5#1"/>
    <dgm:cxn modelId="{F11B69A7-52E6-405C-BAAE-15F1A3855CC4}" type="presParOf" srcId="{97105E81-2EE1-420E-AC6E-AD066675DCC6}" destId="{D33F832D-B5E0-4101-96DA-A8816BC41478}" srcOrd="5" destOrd="0" presId="urn:microsoft.com/office/officeart/2005/8/layout/vList5#1"/>
    <dgm:cxn modelId="{5D8C46BD-697E-423C-BB32-568AF29FC072}" type="presParOf" srcId="{97105E81-2EE1-420E-AC6E-AD066675DCC6}" destId="{4D04FA4E-1C08-4395-AC84-3965AAC81677}" srcOrd="6" destOrd="0" presId="urn:microsoft.com/office/officeart/2005/8/layout/vList5#1"/>
    <dgm:cxn modelId="{CEB7829E-A92C-44B1-93AB-14587CF18686}" type="presParOf" srcId="{4D04FA4E-1C08-4395-AC84-3965AAC81677}" destId="{C3823567-F13F-488E-8632-DFBF458FBA40}" srcOrd="0" destOrd="0" presId="urn:microsoft.com/office/officeart/2005/8/layout/vList5#1"/>
    <dgm:cxn modelId="{7D4D540F-830A-4780-BBCB-2F812198B660}" type="presParOf" srcId="{4D04FA4E-1C08-4395-AC84-3965AAC81677}" destId="{60F22EBE-133B-4E44-95C8-D7E4BAB0B200}" srcOrd="1" destOrd="0" presId="urn:microsoft.com/office/officeart/2005/8/layout/vList5#1"/>
    <dgm:cxn modelId="{827018C4-1365-407B-A811-1961918998C1}" type="presParOf" srcId="{97105E81-2EE1-420E-AC6E-AD066675DCC6}" destId="{4FA18847-AE2E-47E8-BB86-0241295EE43E}" srcOrd="7" destOrd="0" presId="urn:microsoft.com/office/officeart/2005/8/layout/vList5#1"/>
    <dgm:cxn modelId="{21CB3856-4503-4181-AEAB-EEC38D61E69A}" type="presParOf" srcId="{97105E81-2EE1-420E-AC6E-AD066675DCC6}" destId="{16F94931-E0F4-4F19-BDF2-9484A301F812}" srcOrd="8" destOrd="0" presId="urn:microsoft.com/office/officeart/2005/8/layout/vList5#1"/>
    <dgm:cxn modelId="{D9FD91AF-919A-4453-AE56-A51596A02DF2}" type="presParOf" srcId="{16F94931-E0F4-4F19-BDF2-9484A301F812}" destId="{9A7A3E02-0531-4D4E-B0F3-437F0FAB74AC}" srcOrd="0" destOrd="0" presId="urn:microsoft.com/office/officeart/2005/8/layout/vList5#1"/>
    <dgm:cxn modelId="{F06F6557-C4FF-4262-8412-0342EB7EA5F4}" type="presParOf" srcId="{16F94931-E0F4-4F19-BDF2-9484A301F812}" destId="{DE99C52A-04AB-4B94-84D5-FF0AFD3C00BC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56AA660-3FAE-4494-A194-3CA22004BBCE}">
      <dgm:prSet phldrT="[Text]"/>
      <dgm:spPr/>
      <dgm:t>
        <a:bodyPr/>
        <a:lstStyle/>
        <a:p>
          <a:r>
            <a:rPr lang="en-US" noProof="0" dirty="0" smtClean="0"/>
            <a:t>First name</a:t>
          </a:r>
          <a:endParaRPr lang="cs-CZ" noProof="0" dirty="0"/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en-US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en-US"/>
        </a:p>
      </dgm:t>
    </dgm:pt>
    <dgm:pt modelId="{661AD22D-8E6A-4B69-B949-635E143878B5}">
      <dgm:prSet phldrT="[Text]"/>
      <dgm:spPr/>
      <dgm:t>
        <a:bodyPr/>
        <a:lstStyle/>
        <a:p>
          <a:r>
            <a:rPr lang="en-US" noProof="0" dirty="0" smtClean="0"/>
            <a:t>Lucy</a:t>
          </a:r>
          <a:endParaRPr lang="cs-CZ" noProof="0" dirty="0"/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en-US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en-US"/>
        </a:p>
      </dgm:t>
    </dgm:pt>
    <dgm:pt modelId="{53E57F5F-DD08-43C4-B9A2-51011DDF2669}">
      <dgm:prSet phldrT="[Text]"/>
      <dgm:spPr/>
      <dgm:t>
        <a:bodyPr/>
        <a:lstStyle/>
        <a:p>
          <a:r>
            <a:rPr lang="en-US" noProof="0" dirty="0" smtClean="0"/>
            <a:t>Surname </a:t>
          </a:r>
          <a:endParaRPr lang="cs-CZ" noProof="0" dirty="0"/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en-US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en-US"/>
        </a:p>
      </dgm:t>
    </dgm:pt>
    <dgm:pt modelId="{EB7690CF-0D10-4C56-9C55-78261950F71E}">
      <dgm:prSet phldrT="[Text]"/>
      <dgm:spPr/>
      <dgm:t>
        <a:bodyPr/>
        <a:lstStyle/>
        <a:p>
          <a:r>
            <a:rPr lang="en-US" noProof="0" dirty="0" smtClean="0"/>
            <a:t>Wright</a:t>
          </a:r>
          <a:endParaRPr lang="cs-CZ" noProof="0" dirty="0"/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en-US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en-US"/>
        </a:p>
      </dgm:t>
    </dgm:pt>
    <dgm:pt modelId="{F465F03D-E5A9-48EF-A1D0-C55C98D0E63C}">
      <dgm:prSet phldrT="[Text]"/>
      <dgm:spPr/>
      <dgm:t>
        <a:bodyPr/>
        <a:lstStyle/>
        <a:p>
          <a:r>
            <a:rPr lang="en-US" noProof="0" dirty="0" smtClean="0"/>
            <a:t>Street </a:t>
          </a:r>
          <a:endParaRPr lang="cs-CZ" noProof="0" dirty="0"/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en-US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en-US"/>
        </a:p>
      </dgm:t>
    </dgm:pt>
    <dgm:pt modelId="{2AAFBE6F-94CB-49EE-8E39-E2B8E88B58D4}">
      <dgm:prSet phldrT="[Text]"/>
      <dgm:spPr/>
      <dgm:t>
        <a:bodyPr/>
        <a:lstStyle/>
        <a:p>
          <a:r>
            <a:rPr lang="en-US" noProof="0" dirty="0" smtClean="0"/>
            <a:t>37, Flower Street</a:t>
          </a:r>
          <a:endParaRPr lang="cs-CZ" noProof="0" dirty="0"/>
        </a:p>
      </dgm:t>
    </dgm:pt>
    <dgm:pt modelId="{F4A3055D-317F-45C5-AE07-2DD9DAFE600F}" type="parTrans" cxnId="{EE58E541-388C-4364-B07B-EA15580B19F6}">
      <dgm:prSet/>
      <dgm:spPr/>
      <dgm:t>
        <a:bodyPr/>
        <a:lstStyle/>
        <a:p>
          <a:endParaRPr lang="en-US"/>
        </a:p>
      </dgm:t>
    </dgm:pt>
    <dgm:pt modelId="{714D8A03-3A93-4AF9-BE35-ACA80137EB53}" type="sibTrans" cxnId="{EE58E541-388C-4364-B07B-EA15580B19F6}">
      <dgm:prSet/>
      <dgm:spPr/>
      <dgm:t>
        <a:bodyPr/>
        <a:lstStyle/>
        <a:p>
          <a:endParaRPr lang="en-US"/>
        </a:p>
      </dgm:t>
    </dgm:pt>
    <dgm:pt modelId="{37FDA67A-A72B-4F9F-879D-75092576E64A}">
      <dgm:prSet phldrT="[Text]"/>
      <dgm:spPr/>
      <dgm:t>
        <a:bodyPr/>
        <a:lstStyle/>
        <a:p>
          <a:r>
            <a:rPr lang="en-US" noProof="0" dirty="0" smtClean="0"/>
            <a:t>8 </a:t>
          </a:r>
          <a:endParaRPr lang="cs-CZ" noProof="0" dirty="0"/>
        </a:p>
      </dgm:t>
    </dgm:pt>
    <dgm:pt modelId="{F0BBD56B-F996-490C-9118-9C20C83BF9AD}" type="parTrans" cxnId="{7F52BC53-9FA8-43A5-A03C-46E832BEAA1F}">
      <dgm:prSet/>
      <dgm:spPr/>
      <dgm:t>
        <a:bodyPr/>
        <a:lstStyle/>
        <a:p>
          <a:endParaRPr lang="en-GB"/>
        </a:p>
      </dgm:t>
    </dgm:pt>
    <dgm:pt modelId="{240801F2-D07C-4B8D-A976-D2CE0B8EC4D6}" type="sibTrans" cxnId="{7F52BC53-9FA8-43A5-A03C-46E832BEAA1F}">
      <dgm:prSet/>
      <dgm:spPr/>
      <dgm:t>
        <a:bodyPr/>
        <a:lstStyle/>
        <a:p>
          <a:endParaRPr lang="en-GB"/>
        </a:p>
      </dgm:t>
    </dgm:pt>
    <dgm:pt modelId="{CA7EBB82-8807-4A00-A0D8-50FF2D2AD635}">
      <dgm:prSet phldrT="[Text]"/>
      <dgm:spPr/>
      <dgm:t>
        <a:bodyPr/>
        <a:lstStyle/>
        <a:p>
          <a:r>
            <a:rPr lang="en-US" noProof="0" dirty="0" smtClean="0"/>
            <a:t>Name of village</a:t>
          </a:r>
          <a:endParaRPr lang="cs-CZ" noProof="0" dirty="0"/>
        </a:p>
      </dgm:t>
    </dgm:pt>
    <dgm:pt modelId="{7116214A-04CE-4A69-B33C-DFD28AF6B90C}" type="parTrans" cxnId="{D46B6937-24D9-408E-8620-5BA049F6C1CE}">
      <dgm:prSet/>
      <dgm:spPr/>
      <dgm:t>
        <a:bodyPr/>
        <a:lstStyle/>
        <a:p>
          <a:endParaRPr lang="en-GB"/>
        </a:p>
      </dgm:t>
    </dgm:pt>
    <dgm:pt modelId="{EFDEE241-3395-4387-84B9-6D35DA0F9E18}" type="sibTrans" cxnId="{D46B6937-24D9-408E-8620-5BA049F6C1CE}">
      <dgm:prSet/>
      <dgm:spPr/>
      <dgm:t>
        <a:bodyPr/>
        <a:lstStyle/>
        <a:p>
          <a:endParaRPr lang="en-GB"/>
        </a:p>
      </dgm:t>
    </dgm:pt>
    <dgm:pt modelId="{9FC84850-6199-4A4D-8D28-6EF3847E142C}">
      <dgm:prSet phldrT="[Text]"/>
      <dgm:spPr/>
      <dgm:t>
        <a:bodyPr/>
        <a:lstStyle/>
        <a:p>
          <a:r>
            <a:rPr lang="en-US" noProof="0" dirty="0" smtClean="0"/>
            <a:t>Number of rooms</a:t>
          </a:r>
          <a:endParaRPr lang="cs-CZ" noProof="0" dirty="0"/>
        </a:p>
      </dgm:t>
    </dgm:pt>
    <dgm:pt modelId="{A36C8E72-3583-4E0B-9DCF-40AAEE9FDFEB}" type="parTrans" cxnId="{92FE2C66-18E8-4461-A567-07B5D8F5F24D}">
      <dgm:prSet/>
      <dgm:spPr/>
      <dgm:t>
        <a:bodyPr/>
        <a:lstStyle/>
        <a:p>
          <a:endParaRPr lang="en-GB"/>
        </a:p>
      </dgm:t>
    </dgm:pt>
    <dgm:pt modelId="{1AA4D40A-155F-48B9-BA4C-7DFC13334512}" type="sibTrans" cxnId="{92FE2C66-18E8-4461-A567-07B5D8F5F24D}">
      <dgm:prSet/>
      <dgm:spPr/>
      <dgm:t>
        <a:bodyPr/>
        <a:lstStyle/>
        <a:p>
          <a:endParaRPr lang="en-GB"/>
        </a:p>
      </dgm:t>
    </dgm:pt>
    <dgm:pt modelId="{E00411F0-0216-4575-8A39-16874298B9AE}">
      <dgm:prSet phldrT="[Text]"/>
      <dgm:spPr/>
      <dgm:t>
        <a:bodyPr/>
        <a:lstStyle/>
        <a:p>
          <a:r>
            <a:rPr lang="en-US" noProof="0" dirty="0" err="1" smtClean="0"/>
            <a:t>Oldbury</a:t>
          </a:r>
          <a:r>
            <a:rPr lang="en-US" noProof="0" dirty="0" smtClean="0"/>
            <a:t> </a:t>
          </a:r>
          <a:endParaRPr lang="cs-CZ" noProof="0" dirty="0"/>
        </a:p>
      </dgm:t>
    </dgm:pt>
    <dgm:pt modelId="{B4E0B5A0-D4E7-49E4-A1DD-E34F102AB607}" type="parTrans" cxnId="{D0953860-43FF-4DE6-AC8A-9BEE9A07FB3C}">
      <dgm:prSet/>
      <dgm:spPr/>
      <dgm:t>
        <a:bodyPr/>
        <a:lstStyle/>
        <a:p>
          <a:endParaRPr lang="en-GB"/>
        </a:p>
      </dgm:t>
    </dgm:pt>
    <dgm:pt modelId="{4ED10245-0021-4579-84ED-2B2D8305A576}" type="sibTrans" cxnId="{D0953860-43FF-4DE6-AC8A-9BEE9A07FB3C}">
      <dgm:prSet/>
      <dgm:spPr/>
      <dgm:t>
        <a:bodyPr/>
        <a:lstStyle/>
        <a:p>
          <a:endParaRPr lang="en-GB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en-US"/>
        </a:p>
      </dgm:t>
    </dgm:pt>
    <dgm:pt modelId="{416523E1-7AFD-424A-9181-D4DF01DE7770}" type="pres">
      <dgm:prSet presAssocID="{556AA660-3FAE-4494-A194-3CA22004BBC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en-US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en-US"/>
        </a:p>
      </dgm:t>
    </dgm:pt>
    <dgm:pt modelId="{89AF2FD7-4AC6-4C4E-8A89-D351A0BC1398}" type="pres">
      <dgm:prSet presAssocID="{53E57F5F-DD08-43C4-B9A2-51011DDF266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en-US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en-US"/>
        </a:p>
      </dgm:t>
    </dgm:pt>
    <dgm:pt modelId="{73825223-DA8A-4619-9D6E-106BD161412E}" type="pres">
      <dgm:prSet presAssocID="{F465F03D-E5A9-48EF-A1D0-C55C98D0E63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F832D-B5E0-4101-96DA-A8816BC41478}" type="pres">
      <dgm:prSet presAssocID="{7157036A-AAC2-4493-A2C1-A607D667B620}" presName="sp" presStyleCnt="0"/>
      <dgm:spPr/>
    </dgm:pt>
    <dgm:pt modelId="{4D04FA4E-1C08-4395-AC84-3965AAC81677}" type="pres">
      <dgm:prSet presAssocID="{CA7EBB82-8807-4A00-A0D8-50FF2D2AD635}" presName="linNode" presStyleCnt="0"/>
      <dgm:spPr/>
    </dgm:pt>
    <dgm:pt modelId="{C3823567-F13F-488E-8632-DFBF458FBA40}" type="pres">
      <dgm:prSet presAssocID="{CA7EBB82-8807-4A00-A0D8-50FF2D2AD63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22EBE-133B-4E44-95C8-D7E4BAB0B200}" type="pres">
      <dgm:prSet presAssocID="{CA7EBB82-8807-4A00-A0D8-50FF2D2AD63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847-AE2E-47E8-BB86-0241295EE43E}" type="pres">
      <dgm:prSet presAssocID="{EFDEE241-3395-4387-84B9-6D35DA0F9E18}" presName="sp" presStyleCnt="0"/>
      <dgm:spPr/>
    </dgm:pt>
    <dgm:pt modelId="{16F94931-E0F4-4F19-BDF2-9484A301F812}" type="pres">
      <dgm:prSet presAssocID="{9FC84850-6199-4A4D-8D28-6EF3847E142C}" presName="linNode" presStyleCnt="0"/>
      <dgm:spPr/>
    </dgm:pt>
    <dgm:pt modelId="{9A7A3E02-0531-4D4E-B0F3-437F0FAB74AC}" type="pres">
      <dgm:prSet presAssocID="{9FC84850-6199-4A4D-8D28-6EF3847E142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9C52A-04AB-4B94-84D5-FF0AFD3C00BC}" type="pres">
      <dgm:prSet presAssocID="{9FC84850-6199-4A4D-8D28-6EF3847E142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1F16B4E7-07B9-4345-BF16-A6BC3F6C54BB}" type="presOf" srcId="{286A974B-6580-408B-8630-B1AB03928C50}" destId="{97105E81-2EE1-420E-AC6E-AD066675DCC6}" srcOrd="0" destOrd="0" presId="urn:microsoft.com/office/officeart/2005/8/layout/vList5#1"/>
    <dgm:cxn modelId="{DC0C3347-D964-4E6C-ABE2-4995B4505B48}" type="presOf" srcId="{661AD22D-8E6A-4B69-B949-635E143878B5}" destId="{8ABC0EA2-C893-468B-90CC-8534D0DFB1C6}" srcOrd="0" destOrd="0" presId="urn:microsoft.com/office/officeart/2005/8/layout/vList5#1"/>
    <dgm:cxn modelId="{8A50DCC0-96B1-465E-A045-1C3A677E8999}" type="presOf" srcId="{556AA660-3FAE-4494-A194-3CA22004BBCE}" destId="{416523E1-7AFD-424A-9181-D4DF01DE7770}" srcOrd="0" destOrd="0" presId="urn:microsoft.com/office/officeart/2005/8/layout/vList5#1"/>
    <dgm:cxn modelId="{7F52BC53-9FA8-43A5-A03C-46E832BEAA1F}" srcId="{9FC84850-6199-4A4D-8D28-6EF3847E142C}" destId="{37FDA67A-A72B-4F9F-879D-75092576E64A}" srcOrd="0" destOrd="0" parTransId="{F0BBD56B-F996-490C-9118-9C20C83BF9AD}" sibTransId="{240801F2-D07C-4B8D-A976-D2CE0B8EC4D6}"/>
    <dgm:cxn modelId="{79F14380-5866-4130-ADE6-79E7119E53D2}" type="presOf" srcId="{EB7690CF-0D10-4C56-9C55-78261950F71E}" destId="{FD06C747-9AA8-47B0-8236-EB479BDCCDD3}" srcOrd="0" destOrd="0" presId="urn:microsoft.com/office/officeart/2005/8/layout/vList5#1"/>
    <dgm:cxn modelId="{CF28816F-90A7-4F4C-8110-6FE2D22072C4}" type="presOf" srcId="{E00411F0-0216-4575-8A39-16874298B9AE}" destId="{60F22EBE-133B-4E44-95C8-D7E4BAB0B200}" srcOrd="0" destOrd="0" presId="urn:microsoft.com/office/officeart/2005/8/layout/vList5#1"/>
    <dgm:cxn modelId="{CC09221D-1881-43C5-B3B7-FE32DD19795C}" type="presOf" srcId="{9FC84850-6199-4A4D-8D28-6EF3847E142C}" destId="{9A7A3E02-0531-4D4E-B0F3-437F0FAB74AC}" srcOrd="0" destOrd="0" presId="urn:microsoft.com/office/officeart/2005/8/layout/vList5#1"/>
    <dgm:cxn modelId="{D0953860-43FF-4DE6-AC8A-9BEE9A07FB3C}" srcId="{CA7EBB82-8807-4A00-A0D8-50FF2D2AD635}" destId="{E00411F0-0216-4575-8A39-16874298B9AE}" srcOrd="0" destOrd="0" parTransId="{B4E0B5A0-D4E7-49E4-A1DD-E34F102AB607}" sibTransId="{4ED10245-0021-4579-84ED-2B2D8305A576}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D46B6937-24D9-408E-8620-5BA049F6C1CE}" srcId="{286A974B-6580-408B-8630-B1AB03928C50}" destId="{CA7EBB82-8807-4A00-A0D8-50FF2D2AD635}" srcOrd="3" destOrd="0" parTransId="{7116214A-04CE-4A69-B33C-DFD28AF6B90C}" sibTransId="{EFDEE241-3395-4387-84B9-6D35DA0F9E18}"/>
    <dgm:cxn modelId="{92FE2C66-18E8-4461-A567-07B5D8F5F24D}" srcId="{286A974B-6580-408B-8630-B1AB03928C50}" destId="{9FC84850-6199-4A4D-8D28-6EF3847E142C}" srcOrd="4" destOrd="0" parTransId="{A36C8E72-3583-4E0B-9DCF-40AAEE9FDFEB}" sibTransId="{1AA4D40A-155F-48B9-BA4C-7DFC13334512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D8A813A7-621D-4A10-868E-50104AF5E63A}" type="presOf" srcId="{CA7EBB82-8807-4A00-A0D8-50FF2D2AD635}" destId="{C3823567-F13F-488E-8632-DFBF458FBA40}" srcOrd="0" destOrd="0" presId="urn:microsoft.com/office/officeart/2005/8/layout/vList5#1"/>
    <dgm:cxn modelId="{8B3734C2-9DA8-4FF9-A1DE-23216683BCF2}" type="presOf" srcId="{F465F03D-E5A9-48EF-A1D0-C55C98D0E63C}" destId="{73825223-DA8A-4619-9D6E-106BD161412E}" srcOrd="0" destOrd="0" presId="urn:microsoft.com/office/officeart/2005/8/layout/vList5#1"/>
    <dgm:cxn modelId="{979A4D3E-EAC6-4905-AF64-FDEC07E91B74}" type="presOf" srcId="{37FDA67A-A72B-4F9F-879D-75092576E64A}" destId="{DE99C52A-04AB-4B94-84D5-FF0AFD3C00BC}" srcOrd="0" destOrd="0" presId="urn:microsoft.com/office/officeart/2005/8/layout/vList5#1"/>
    <dgm:cxn modelId="{C331080C-8B7B-4F5E-8DE5-0ACB09D6CA1A}" type="presOf" srcId="{53E57F5F-DD08-43C4-B9A2-51011DDF2669}" destId="{89AF2FD7-4AC6-4C4E-8A89-D351A0BC1398}" srcOrd="0" destOrd="0" presId="urn:microsoft.com/office/officeart/2005/8/layout/vList5#1"/>
    <dgm:cxn modelId="{EE58E541-388C-4364-B07B-EA15580B19F6}" srcId="{F465F03D-E5A9-48EF-A1D0-C55C98D0E63C}" destId="{2AAFBE6F-94CB-49EE-8E39-E2B8E88B58D4}" srcOrd="0" destOrd="0" parTransId="{F4A3055D-317F-45C5-AE07-2DD9DAFE600F}" sibTransId="{714D8A03-3A93-4AF9-BE35-ACA80137EB53}"/>
    <dgm:cxn modelId="{5AAC2321-527A-46DB-A883-CA61475D6BF2}" type="presOf" srcId="{2AAFBE6F-94CB-49EE-8E39-E2B8E88B58D4}" destId="{94F352E3-E207-489F-AFAC-76BB3D3E04DE}" srcOrd="0" destOrd="0" presId="urn:microsoft.com/office/officeart/2005/8/layout/vList5#1"/>
    <dgm:cxn modelId="{804186D5-1316-4A0C-94B5-DC6B43935BD5}" type="presParOf" srcId="{97105E81-2EE1-420E-AC6E-AD066675DCC6}" destId="{B5F12F8D-0B88-4402-80B1-B000DE2AF302}" srcOrd="0" destOrd="0" presId="urn:microsoft.com/office/officeart/2005/8/layout/vList5#1"/>
    <dgm:cxn modelId="{4E1FEB87-8B14-4909-A8FD-B200001D46B6}" type="presParOf" srcId="{B5F12F8D-0B88-4402-80B1-B000DE2AF302}" destId="{416523E1-7AFD-424A-9181-D4DF01DE7770}" srcOrd="0" destOrd="0" presId="urn:microsoft.com/office/officeart/2005/8/layout/vList5#1"/>
    <dgm:cxn modelId="{FDCD278A-E9F3-4488-9A19-BDB577D0363D}" type="presParOf" srcId="{B5F12F8D-0B88-4402-80B1-B000DE2AF302}" destId="{8ABC0EA2-C893-468B-90CC-8534D0DFB1C6}" srcOrd="1" destOrd="0" presId="urn:microsoft.com/office/officeart/2005/8/layout/vList5#1"/>
    <dgm:cxn modelId="{F04C0139-A24E-4D8F-991A-82EB740F86A6}" type="presParOf" srcId="{97105E81-2EE1-420E-AC6E-AD066675DCC6}" destId="{9200AE93-1887-49E1-98E4-51DE746BD4A2}" srcOrd="1" destOrd="0" presId="urn:microsoft.com/office/officeart/2005/8/layout/vList5#1"/>
    <dgm:cxn modelId="{BA199E85-F45F-40FD-B5A0-60C4B4182037}" type="presParOf" srcId="{97105E81-2EE1-420E-AC6E-AD066675DCC6}" destId="{9E3F6FA2-BA5C-4016-89F3-CBDB626FB88D}" srcOrd="2" destOrd="0" presId="urn:microsoft.com/office/officeart/2005/8/layout/vList5#1"/>
    <dgm:cxn modelId="{8CDA3E18-57D4-44EB-AA06-2F7795030A3F}" type="presParOf" srcId="{9E3F6FA2-BA5C-4016-89F3-CBDB626FB88D}" destId="{89AF2FD7-4AC6-4C4E-8A89-D351A0BC1398}" srcOrd="0" destOrd="0" presId="urn:microsoft.com/office/officeart/2005/8/layout/vList5#1"/>
    <dgm:cxn modelId="{62B598E9-7142-4613-BB97-E01C77BE5575}" type="presParOf" srcId="{9E3F6FA2-BA5C-4016-89F3-CBDB626FB88D}" destId="{FD06C747-9AA8-47B0-8236-EB479BDCCDD3}" srcOrd="1" destOrd="0" presId="urn:microsoft.com/office/officeart/2005/8/layout/vList5#1"/>
    <dgm:cxn modelId="{4BE32DD7-0BFD-4108-B7C3-9CAB261D24F6}" type="presParOf" srcId="{97105E81-2EE1-420E-AC6E-AD066675DCC6}" destId="{0F4B6954-4882-4636-BEB3-6087BA58A329}" srcOrd="3" destOrd="0" presId="urn:microsoft.com/office/officeart/2005/8/layout/vList5#1"/>
    <dgm:cxn modelId="{7C1A35E2-A1F5-4461-8F99-5A6E9055203A}" type="presParOf" srcId="{97105E81-2EE1-420E-AC6E-AD066675DCC6}" destId="{5B873FD0-9EBD-4A72-B12B-D08EDEF1CF4E}" srcOrd="4" destOrd="0" presId="urn:microsoft.com/office/officeart/2005/8/layout/vList5#1"/>
    <dgm:cxn modelId="{BC89BDE5-A61F-4B7C-86AB-7F2E5DCE83A4}" type="presParOf" srcId="{5B873FD0-9EBD-4A72-B12B-D08EDEF1CF4E}" destId="{73825223-DA8A-4619-9D6E-106BD161412E}" srcOrd="0" destOrd="0" presId="urn:microsoft.com/office/officeart/2005/8/layout/vList5#1"/>
    <dgm:cxn modelId="{3A4688B5-D0FD-440B-8F83-F5A0E270C2F9}" type="presParOf" srcId="{5B873FD0-9EBD-4A72-B12B-D08EDEF1CF4E}" destId="{94F352E3-E207-489F-AFAC-76BB3D3E04DE}" srcOrd="1" destOrd="0" presId="urn:microsoft.com/office/officeart/2005/8/layout/vList5#1"/>
    <dgm:cxn modelId="{F4019D6F-2DE4-4EFF-B37D-0B169DC5A7A7}" type="presParOf" srcId="{97105E81-2EE1-420E-AC6E-AD066675DCC6}" destId="{D33F832D-B5E0-4101-96DA-A8816BC41478}" srcOrd="5" destOrd="0" presId="urn:microsoft.com/office/officeart/2005/8/layout/vList5#1"/>
    <dgm:cxn modelId="{3771F5F6-5EE4-4DD9-9677-B8DB3A33D79E}" type="presParOf" srcId="{97105E81-2EE1-420E-AC6E-AD066675DCC6}" destId="{4D04FA4E-1C08-4395-AC84-3965AAC81677}" srcOrd="6" destOrd="0" presId="urn:microsoft.com/office/officeart/2005/8/layout/vList5#1"/>
    <dgm:cxn modelId="{1FC44A7E-0BD1-4BCA-8DB8-7995988F3469}" type="presParOf" srcId="{4D04FA4E-1C08-4395-AC84-3965AAC81677}" destId="{C3823567-F13F-488E-8632-DFBF458FBA40}" srcOrd="0" destOrd="0" presId="urn:microsoft.com/office/officeart/2005/8/layout/vList5#1"/>
    <dgm:cxn modelId="{93BDB130-A885-4046-8A45-1FC005A45B10}" type="presParOf" srcId="{4D04FA4E-1C08-4395-AC84-3965AAC81677}" destId="{60F22EBE-133B-4E44-95C8-D7E4BAB0B200}" srcOrd="1" destOrd="0" presId="urn:microsoft.com/office/officeart/2005/8/layout/vList5#1"/>
    <dgm:cxn modelId="{3F02F5FD-BD6C-4553-BFDC-BF0680BD9619}" type="presParOf" srcId="{97105E81-2EE1-420E-AC6E-AD066675DCC6}" destId="{4FA18847-AE2E-47E8-BB86-0241295EE43E}" srcOrd="7" destOrd="0" presId="urn:microsoft.com/office/officeart/2005/8/layout/vList5#1"/>
    <dgm:cxn modelId="{A7CEA19C-272B-4DF5-A2AC-5C2EAD42C976}" type="presParOf" srcId="{97105E81-2EE1-420E-AC6E-AD066675DCC6}" destId="{16F94931-E0F4-4F19-BDF2-9484A301F812}" srcOrd="8" destOrd="0" presId="urn:microsoft.com/office/officeart/2005/8/layout/vList5#1"/>
    <dgm:cxn modelId="{D3E01208-1AB7-4E64-BA30-974A3183A50D}" type="presParOf" srcId="{16F94931-E0F4-4F19-BDF2-9484A301F812}" destId="{9A7A3E02-0531-4D4E-B0F3-437F0FAB74AC}" srcOrd="0" destOrd="0" presId="urn:microsoft.com/office/officeart/2005/8/layout/vList5#1"/>
    <dgm:cxn modelId="{2495A867-F0A0-4B8A-8437-3CA30875D1BE}" type="presParOf" srcId="{16F94931-E0F4-4F19-BDF2-9484A301F812}" destId="{DE99C52A-04AB-4B94-84D5-FF0AFD3C00BC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5234139" y="-2180433"/>
          <a:ext cx="72397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…………………………….</a:t>
          </a:r>
          <a:endParaRPr lang="cs-CZ" sz="2000" kern="1200" noProof="0" dirty="0"/>
        </a:p>
      </dsp:txBody>
      <dsp:txXfrm rot="5400000">
        <a:off x="5234139" y="-2180433"/>
        <a:ext cx="723977" cy="5266944"/>
      </dsp:txXfrm>
    </dsp:sp>
    <dsp:sp modelId="{416523E1-7AFD-424A-9181-D4DF01DE7770}">
      <dsp:nvSpPr>
        <dsp:cNvPr id="0" name=""/>
        <dsp:cNvSpPr/>
      </dsp:nvSpPr>
      <dsp:spPr>
        <a:xfrm>
          <a:off x="0" y="552"/>
          <a:ext cx="2962656" cy="9049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First name</a:t>
          </a:r>
          <a:endParaRPr lang="cs-CZ" sz="2500" kern="1200" noProof="0" dirty="0"/>
        </a:p>
      </dsp:txBody>
      <dsp:txXfrm>
        <a:off x="0" y="552"/>
        <a:ext cx="2962656" cy="904971"/>
      </dsp:txXfrm>
    </dsp:sp>
    <dsp:sp modelId="{FD06C747-9AA8-47B0-8236-EB479BDCCDD3}">
      <dsp:nvSpPr>
        <dsp:cNvPr id="0" name=""/>
        <dsp:cNvSpPr/>
      </dsp:nvSpPr>
      <dsp:spPr>
        <a:xfrm rot="5400000">
          <a:off x="5234139" y="-1275462"/>
          <a:ext cx="72397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…………………………….</a:t>
          </a:r>
          <a:endParaRPr lang="cs-CZ" sz="2000" kern="1200" noProof="0" dirty="0"/>
        </a:p>
      </dsp:txBody>
      <dsp:txXfrm rot="5400000">
        <a:off x="5234139" y="-1275462"/>
        <a:ext cx="723977" cy="5266944"/>
      </dsp:txXfrm>
    </dsp:sp>
    <dsp:sp modelId="{89AF2FD7-4AC6-4C4E-8A89-D351A0BC1398}">
      <dsp:nvSpPr>
        <dsp:cNvPr id="0" name=""/>
        <dsp:cNvSpPr/>
      </dsp:nvSpPr>
      <dsp:spPr>
        <a:xfrm>
          <a:off x="0" y="905523"/>
          <a:ext cx="2962656" cy="904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Surname </a:t>
          </a:r>
          <a:endParaRPr lang="cs-CZ" sz="2500" kern="1200" noProof="0" dirty="0"/>
        </a:p>
      </dsp:txBody>
      <dsp:txXfrm>
        <a:off x="0" y="905523"/>
        <a:ext cx="2962656" cy="904971"/>
      </dsp:txXfrm>
    </dsp:sp>
    <dsp:sp modelId="{94F352E3-E207-489F-AFAC-76BB3D3E04DE}">
      <dsp:nvSpPr>
        <dsp:cNvPr id="0" name=""/>
        <dsp:cNvSpPr/>
      </dsp:nvSpPr>
      <dsp:spPr>
        <a:xfrm rot="5400000">
          <a:off x="5234139" y="-370491"/>
          <a:ext cx="72397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……………………………</a:t>
          </a:r>
          <a:endParaRPr lang="cs-CZ" sz="2000" kern="1200" noProof="0" dirty="0"/>
        </a:p>
      </dsp:txBody>
      <dsp:txXfrm rot="5400000">
        <a:off x="5234139" y="-370491"/>
        <a:ext cx="723977" cy="5266944"/>
      </dsp:txXfrm>
    </dsp:sp>
    <dsp:sp modelId="{73825223-DA8A-4619-9D6E-106BD161412E}">
      <dsp:nvSpPr>
        <dsp:cNvPr id="0" name=""/>
        <dsp:cNvSpPr/>
      </dsp:nvSpPr>
      <dsp:spPr>
        <a:xfrm>
          <a:off x="0" y="1810495"/>
          <a:ext cx="2962656" cy="9049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Street </a:t>
          </a:r>
          <a:endParaRPr lang="cs-CZ" sz="2500" kern="1200" noProof="0" dirty="0"/>
        </a:p>
      </dsp:txBody>
      <dsp:txXfrm>
        <a:off x="0" y="1810495"/>
        <a:ext cx="2962656" cy="904971"/>
      </dsp:txXfrm>
    </dsp:sp>
    <dsp:sp modelId="{60F22EBE-133B-4E44-95C8-D7E4BAB0B200}">
      <dsp:nvSpPr>
        <dsp:cNvPr id="0" name=""/>
        <dsp:cNvSpPr/>
      </dsp:nvSpPr>
      <dsp:spPr>
        <a:xfrm rot="5400000">
          <a:off x="5234139" y="534480"/>
          <a:ext cx="72397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……………………………</a:t>
          </a:r>
          <a:endParaRPr lang="cs-CZ" sz="2000" kern="1200" noProof="0" dirty="0"/>
        </a:p>
      </dsp:txBody>
      <dsp:txXfrm rot="5400000">
        <a:off x="5234139" y="534480"/>
        <a:ext cx="723977" cy="5266944"/>
      </dsp:txXfrm>
    </dsp:sp>
    <dsp:sp modelId="{C3823567-F13F-488E-8632-DFBF458FBA40}">
      <dsp:nvSpPr>
        <dsp:cNvPr id="0" name=""/>
        <dsp:cNvSpPr/>
      </dsp:nvSpPr>
      <dsp:spPr>
        <a:xfrm>
          <a:off x="0" y="2715466"/>
          <a:ext cx="2962656" cy="9049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Name of village</a:t>
          </a:r>
          <a:endParaRPr lang="cs-CZ" sz="2500" kern="1200" noProof="0" dirty="0"/>
        </a:p>
      </dsp:txBody>
      <dsp:txXfrm>
        <a:off x="0" y="2715466"/>
        <a:ext cx="2962656" cy="904971"/>
      </dsp:txXfrm>
    </dsp:sp>
    <dsp:sp modelId="{DE99C52A-04AB-4B94-84D5-FF0AFD3C00BC}">
      <dsp:nvSpPr>
        <dsp:cNvPr id="0" name=""/>
        <dsp:cNvSpPr/>
      </dsp:nvSpPr>
      <dsp:spPr>
        <a:xfrm rot="5400000">
          <a:off x="5234139" y="1439451"/>
          <a:ext cx="723977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……………………………</a:t>
          </a:r>
          <a:endParaRPr lang="cs-CZ" sz="2000" kern="1200" noProof="0" dirty="0"/>
        </a:p>
      </dsp:txBody>
      <dsp:txXfrm rot="5400000">
        <a:off x="5234139" y="1439451"/>
        <a:ext cx="723977" cy="5266944"/>
      </dsp:txXfrm>
    </dsp:sp>
    <dsp:sp modelId="{9A7A3E02-0531-4D4E-B0F3-437F0FAB74AC}">
      <dsp:nvSpPr>
        <dsp:cNvPr id="0" name=""/>
        <dsp:cNvSpPr/>
      </dsp:nvSpPr>
      <dsp:spPr>
        <a:xfrm>
          <a:off x="0" y="3620438"/>
          <a:ext cx="2962656" cy="9049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Number of rooms</a:t>
          </a:r>
          <a:endParaRPr lang="cs-CZ" sz="2500" kern="1200" noProof="0" dirty="0"/>
        </a:p>
      </dsp:txBody>
      <dsp:txXfrm>
        <a:off x="0" y="3620438"/>
        <a:ext cx="2962656" cy="904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5234139" y="-2180433"/>
          <a:ext cx="72397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Lucy</a:t>
          </a:r>
          <a:endParaRPr lang="cs-CZ" sz="2000" kern="1200" noProof="0" dirty="0"/>
        </a:p>
      </dsp:txBody>
      <dsp:txXfrm rot="5400000">
        <a:off x="5234139" y="-2180433"/>
        <a:ext cx="723977" cy="5266944"/>
      </dsp:txXfrm>
    </dsp:sp>
    <dsp:sp modelId="{416523E1-7AFD-424A-9181-D4DF01DE7770}">
      <dsp:nvSpPr>
        <dsp:cNvPr id="0" name=""/>
        <dsp:cNvSpPr/>
      </dsp:nvSpPr>
      <dsp:spPr>
        <a:xfrm>
          <a:off x="0" y="552"/>
          <a:ext cx="2962656" cy="9049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First name</a:t>
          </a:r>
          <a:endParaRPr lang="cs-CZ" sz="2500" kern="1200" noProof="0" dirty="0"/>
        </a:p>
      </dsp:txBody>
      <dsp:txXfrm>
        <a:off x="0" y="552"/>
        <a:ext cx="2962656" cy="904971"/>
      </dsp:txXfrm>
    </dsp:sp>
    <dsp:sp modelId="{FD06C747-9AA8-47B0-8236-EB479BDCCDD3}">
      <dsp:nvSpPr>
        <dsp:cNvPr id="0" name=""/>
        <dsp:cNvSpPr/>
      </dsp:nvSpPr>
      <dsp:spPr>
        <a:xfrm rot="5400000">
          <a:off x="5234139" y="-1275462"/>
          <a:ext cx="72397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Wright</a:t>
          </a:r>
          <a:endParaRPr lang="cs-CZ" sz="2000" kern="1200" noProof="0" dirty="0"/>
        </a:p>
      </dsp:txBody>
      <dsp:txXfrm rot="5400000">
        <a:off x="5234139" y="-1275462"/>
        <a:ext cx="723977" cy="5266944"/>
      </dsp:txXfrm>
    </dsp:sp>
    <dsp:sp modelId="{89AF2FD7-4AC6-4C4E-8A89-D351A0BC1398}">
      <dsp:nvSpPr>
        <dsp:cNvPr id="0" name=""/>
        <dsp:cNvSpPr/>
      </dsp:nvSpPr>
      <dsp:spPr>
        <a:xfrm>
          <a:off x="0" y="905523"/>
          <a:ext cx="2962656" cy="904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Surname </a:t>
          </a:r>
          <a:endParaRPr lang="cs-CZ" sz="2500" kern="1200" noProof="0" dirty="0"/>
        </a:p>
      </dsp:txBody>
      <dsp:txXfrm>
        <a:off x="0" y="905523"/>
        <a:ext cx="2962656" cy="904971"/>
      </dsp:txXfrm>
    </dsp:sp>
    <dsp:sp modelId="{94F352E3-E207-489F-AFAC-76BB3D3E04DE}">
      <dsp:nvSpPr>
        <dsp:cNvPr id="0" name=""/>
        <dsp:cNvSpPr/>
      </dsp:nvSpPr>
      <dsp:spPr>
        <a:xfrm rot="5400000">
          <a:off x="5234139" y="-370491"/>
          <a:ext cx="72397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37, Flower Street</a:t>
          </a:r>
          <a:endParaRPr lang="cs-CZ" sz="2000" kern="1200" noProof="0" dirty="0"/>
        </a:p>
      </dsp:txBody>
      <dsp:txXfrm rot="5400000">
        <a:off x="5234139" y="-370491"/>
        <a:ext cx="723977" cy="5266944"/>
      </dsp:txXfrm>
    </dsp:sp>
    <dsp:sp modelId="{73825223-DA8A-4619-9D6E-106BD161412E}">
      <dsp:nvSpPr>
        <dsp:cNvPr id="0" name=""/>
        <dsp:cNvSpPr/>
      </dsp:nvSpPr>
      <dsp:spPr>
        <a:xfrm>
          <a:off x="0" y="1810495"/>
          <a:ext cx="2962656" cy="9049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Street </a:t>
          </a:r>
          <a:endParaRPr lang="cs-CZ" sz="2500" kern="1200" noProof="0" dirty="0"/>
        </a:p>
      </dsp:txBody>
      <dsp:txXfrm>
        <a:off x="0" y="1810495"/>
        <a:ext cx="2962656" cy="904971"/>
      </dsp:txXfrm>
    </dsp:sp>
    <dsp:sp modelId="{60F22EBE-133B-4E44-95C8-D7E4BAB0B200}">
      <dsp:nvSpPr>
        <dsp:cNvPr id="0" name=""/>
        <dsp:cNvSpPr/>
      </dsp:nvSpPr>
      <dsp:spPr>
        <a:xfrm rot="5400000">
          <a:off x="5234139" y="534480"/>
          <a:ext cx="72397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err="1" smtClean="0"/>
            <a:t>Oldbury</a:t>
          </a:r>
          <a:r>
            <a:rPr lang="en-US" sz="2000" kern="1200" noProof="0" dirty="0" smtClean="0"/>
            <a:t> </a:t>
          </a:r>
          <a:endParaRPr lang="cs-CZ" sz="2000" kern="1200" noProof="0" dirty="0"/>
        </a:p>
      </dsp:txBody>
      <dsp:txXfrm rot="5400000">
        <a:off x="5234139" y="534480"/>
        <a:ext cx="723977" cy="5266944"/>
      </dsp:txXfrm>
    </dsp:sp>
    <dsp:sp modelId="{C3823567-F13F-488E-8632-DFBF458FBA40}">
      <dsp:nvSpPr>
        <dsp:cNvPr id="0" name=""/>
        <dsp:cNvSpPr/>
      </dsp:nvSpPr>
      <dsp:spPr>
        <a:xfrm>
          <a:off x="0" y="2715466"/>
          <a:ext cx="2962656" cy="9049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Name of village</a:t>
          </a:r>
          <a:endParaRPr lang="cs-CZ" sz="2500" kern="1200" noProof="0" dirty="0"/>
        </a:p>
      </dsp:txBody>
      <dsp:txXfrm>
        <a:off x="0" y="2715466"/>
        <a:ext cx="2962656" cy="904971"/>
      </dsp:txXfrm>
    </dsp:sp>
    <dsp:sp modelId="{DE99C52A-04AB-4B94-84D5-FF0AFD3C00BC}">
      <dsp:nvSpPr>
        <dsp:cNvPr id="0" name=""/>
        <dsp:cNvSpPr/>
      </dsp:nvSpPr>
      <dsp:spPr>
        <a:xfrm rot="5400000">
          <a:off x="5234139" y="1439451"/>
          <a:ext cx="723977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8 </a:t>
          </a:r>
          <a:endParaRPr lang="cs-CZ" sz="2000" kern="1200" noProof="0" dirty="0"/>
        </a:p>
      </dsp:txBody>
      <dsp:txXfrm rot="5400000">
        <a:off x="5234139" y="1439451"/>
        <a:ext cx="723977" cy="5266944"/>
      </dsp:txXfrm>
    </dsp:sp>
    <dsp:sp modelId="{9A7A3E02-0531-4D4E-B0F3-437F0FAB74AC}">
      <dsp:nvSpPr>
        <dsp:cNvPr id="0" name=""/>
        <dsp:cNvSpPr/>
      </dsp:nvSpPr>
      <dsp:spPr>
        <a:xfrm>
          <a:off x="0" y="3620438"/>
          <a:ext cx="2962656" cy="9049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Number of rooms</a:t>
          </a:r>
          <a:endParaRPr lang="cs-CZ" sz="2500" kern="1200" noProof="0" dirty="0"/>
        </a:p>
      </dsp:txBody>
      <dsp:txXfrm>
        <a:off x="0" y="3620438"/>
        <a:ext cx="2962656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B823-3614-4F78-A7C1-3CB80330E149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77D64-9D8B-40F2-966D-05AB695516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988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6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57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24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1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15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01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946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2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68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3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FA9F8C-93FC-45C4-ADFE-6196EC185015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0C559-32E2-4DD9-AD4C-9CE7771751E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tint val="38000"/>
                <a:satMod val="1800000"/>
              </a:schemeClr>
            </a:gs>
            <a:gs pos="59000">
              <a:schemeClr val="bg2">
                <a:tint val="40000"/>
                <a:satMod val="1800000"/>
              </a:schemeClr>
            </a:gs>
            <a:gs pos="99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5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55776" y="6229350"/>
            <a:ext cx="446449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743170"/>
            <a:ext cx="86423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 _ </a:t>
            </a:r>
            <a:r>
              <a:rPr lang="cs-CZ" sz="1200" b="1" dirty="0" smtClean="0"/>
              <a:t>AJ, DUM 9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Anglický jazyk</a:t>
            </a:r>
            <a:endParaRPr lang="cs-CZ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MY HOME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MY HOME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 úvod do tématu  „Můj domov“</a:t>
            </a: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Metodické zhodnocení: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21.2.2012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4.A;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materiál je přiměřený věku žáků 1.stupně ZŠ; splnil výstup ŠVP –porozumět popisu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domu/bytu, popsat dům/byt a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odvodit pravděpodobný význam nových slov z kontextu.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4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25000">
              <a:schemeClr val="tx1"/>
            </a:gs>
            <a:gs pos="100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MY HOME</a:t>
            </a:r>
            <a:endParaRPr lang="en-GB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0780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AppData\Local\Microsoft\Windows\Temporary Internet Files\Content.IE5\3ZOLJVBN\MP9004026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2173"/>
            <a:ext cx="2736304" cy="38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MY HOUSE</a:t>
            </a:r>
            <a:endParaRPr lang="en-GB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457200" y="1484784"/>
            <a:ext cx="7787208" cy="464137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My name’s Lucy Wright. My address is 37, Flower Street. I live in a house in a village called </a:t>
            </a:r>
            <a:r>
              <a:rPr lang="en-US" sz="2800" b="1" dirty="0" err="1" smtClean="0"/>
              <a:t>Oldbury</a:t>
            </a:r>
            <a:r>
              <a:rPr lang="en-US" sz="2800" b="1" dirty="0" smtClean="0"/>
              <a:t>. </a:t>
            </a:r>
            <a:endParaRPr lang="en-GB" sz="2800" b="1" dirty="0"/>
          </a:p>
        </p:txBody>
      </p:sp>
      <p:pic>
        <p:nvPicPr>
          <p:cNvPr id="1028" name="Picture 4" descr="C:\Users\ucitel\AppData\Local\Microsoft\Windows\Temporary Internet Files\Content.IE5\3ZOLJVBN\MP900423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9622"/>
            <a:ext cx="3131840" cy="20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0578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09126" y="620688"/>
            <a:ext cx="81553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home has eight rooms. We’ve got a kitchen, a dining room, a living room and a hall downstairs. </a:t>
            </a:r>
            <a:endParaRPr lang="en-GB" sz="2800" b="1" dirty="0" smtClean="0"/>
          </a:p>
          <a:p>
            <a:endParaRPr lang="en-GB" dirty="0"/>
          </a:p>
        </p:txBody>
      </p:sp>
      <p:pic>
        <p:nvPicPr>
          <p:cNvPr id="2051" name="Picture 3" descr="C:\Users\ucitel\AppData\Local\Microsoft\Windows\Temporary Internet Files\Content.IE5\148CR2SZ\MP9004140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itel\AppData\Local\Microsoft\Windows\Temporary Internet Files\Content.IE5\148CR2SZ\MP9004305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430218" cy="22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pic>
        <p:nvPicPr>
          <p:cNvPr id="2050" name="Picture 2" descr="C:\Users\ucitel\AppData\Local\Microsoft\Windows\Temporary Internet Files\Content.IE5\3ZOLJVBN\MP9003996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7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0106" y="93514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We’ve got three bedrooms and a bathroom upstairs</a:t>
            </a:r>
            <a:r>
              <a:rPr lang="cs-CZ" b="1" dirty="0" smtClean="0"/>
              <a:t>.</a:t>
            </a:r>
            <a:endParaRPr lang="en-GB" dirty="0"/>
          </a:p>
        </p:txBody>
      </p:sp>
      <p:pic>
        <p:nvPicPr>
          <p:cNvPr id="3074" name="Picture 2" descr="C:\Users\ucitel\AppData\Local\Microsoft\Windows\Temporary Internet Files\Content.IE5\148CR2SZ\MP9004230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itel\AppData\Local\Microsoft\Windows\Temporary Internet Files\Content.IE5\3ZOLJVBN\MP9004117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749" y="3239683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6207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sz="4600" dirty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F</a:t>
            </a:r>
            <a: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ill in the questionnaire.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5595877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184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KEY</a:t>
            </a:r>
            <a:b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n-US" sz="4600" dirty="0" smtClean="0"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Fill in the questionnaire.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8875564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4574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3608040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5576" y="764704"/>
            <a:ext cx="437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[cit. 2012-01-20]. Obrázky vloženy z Klipartu</a:t>
            </a:r>
          </a:p>
        </p:txBody>
      </p:sp>
    </p:spTree>
    <p:extLst>
      <p:ext uri="{BB962C8B-B14F-4D97-AF65-F5344CB8AC3E}">
        <p14:creationId xmlns:p14="http://schemas.microsoft.com/office/powerpoint/2010/main" xmlns="" val="36013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367</Words>
  <Application>Microsoft Office PowerPoint</Application>
  <PresentationFormat>Předvádění na obrazovce (4:3)</PresentationFormat>
  <Paragraphs>62</Paragraphs>
  <Slides>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Tok</vt:lpstr>
      <vt:lpstr>Výchozí návrh</vt:lpstr>
      <vt:lpstr>Snímek 1</vt:lpstr>
      <vt:lpstr>MY HOME</vt:lpstr>
      <vt:lpstr>MY HOUSE</vt:lpstr>
      <vt:lpstr>Snímek 4</vt:lpstr>
      <vt:lpstr>Snímek 5</vt:lpstr>
      <vt:lpstr>Fill in the questionnaire. </vt:lpstr>
      <vt:lpstr> KEY Fill in the questionnaire. </vt:lpstr>
      <vt:lpstr>Snímek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</dc:title>
  <dc:creator>ucitel</dc:creator>
  <cp:lastModifiedBy>Iva9889</cp:lastModifiedBy>
  <cp:revision>9</cp:revision>
  <dcterms:created xsi:type="dcterms:W3CDTF">2012-04-06T06:48:54Z</dcterms:created>
  <dcterms:modified xsi:type="dcterms:W3CDTF">2012-05-06T14:32:38Z</dcterms:modified>
</cp:coreProperties>
</file>