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  <p:sldMasterId id="2147483670" r:id="rId3"/>
  </p:sldMasterIdLst>
  <p:notesMasterIdLst>
    <p:notesMasterId r:id="rId13"/>
  </p:notesMasterIdLst>
  <p:sldIdLst>
    <p:sldId id="268" r:id="rId4"/>
    <p:sldId id="259" r:id="rId5"/>
    <p:sldId id="261" r:id="rId6"/>
    <p:sldId id="262" r:id="rId7"/>
    <p:sldId id="263" r:id="rId8"/>
    <p:sldId id="264" r:id="rId9"/>
    <p:sldId id="25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86" d="100"/>
          <a:sy n="86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en-GB" noProof="0" dirty="0" smtClean="0"/>
            <a:t>Moscow </a:t>
          </a:r>
          <a:endParaRPr lang="en-GB" noProof="0" dirty="0"/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 custT="1"/>
      <dgm:spPr/>
      <dgm:t>
        <a:bodyPr/>
        <a:lstStyle/>
        <a:p>
          <a:r>
            <a:rPr lang="cs-CZ" sz="2800" noProof="0" dirty="0" smtClean="0">
              <a:latin typeface="Arial Black" pitchFamily="34" charset="0"/>
            </a:rPr>
            <a:t> 3</a:t>
          </a:r>
          <a:r>
            <a:rPr lang="cs-CZ" sz="2800" baseline="30000" noProof="0" dirty="0" smtClean="0">
              <a:latin typeface="Arial Black" pitchFamily="34" charset="0"/>
            </a:rPr>
            <a:t>o</a:t>
          </a:r>
          <a:r>
            <a:rPr lang="cs-CZ" sz="2800" noProof="0" dirty="0" smtClean="0">
              <a:latin typeface="Arial Black" pitchFamily="34" charset="0"/>
            </a:rPr>
            <a:t>C</a:t>
          </a:r>
          <a:endParaRPr lang="cs-CZ" sz="2800" noProof="0" dirty="0">
            <a:latin typeface="Arial Black" pitchFamily="34" charset="0"/>
          </a:endParaRP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/>
      <dgm:spPr/>
      <dgm:t>
        <a:bodyPr/>
        <a:lstStyle/>
        <a:p>
          <a:r>
            <a:rPr lang="en-US" noProof="0" dirty="0" smtClean="0"/>
            <a:t>Tokyo </a:t>
          </a:r>
          <a:endParaRPr lang="cs-CZ" noProof="0" dirty="0"/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/>
      <dgm:spPr/>
      <dgm:t>
        <a:bodyPr/>
        <a:lstStyle/>
        <a:p>
          <a:endParaRPr lang="cs-CZ" sz="1900" noProof="0" dirty="0"/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/>
      <dgm:spPr/>
      <dgm:t>
        <a:bodyPr/>
        <a:lstStyle/>
        <a:p>
          <a:endParaRPr lang="cs-CZ" sz="1900" noProof="0" dirty="0"/>
        </a:p>
      </dgm:t>
    </dgm:pt>
    <dgm:pt modelId="{53E57F5F-DD08-43C4-B9A2-51011DDF2669}">
      <dgm:prSet phldrT="[Text]"/>
      <dgm:spPr/>
      <dgm:t>
        <a:bodyPr/>
        <a:lstStyle/>
        <a:p>
          <a:r>
            <a:rPr lang="en-US" noProof="0" dirty="0" smtClean="0"/>
            <a:t>Prague </a:t>
          </a:r>
          <a:endParaRPr lang="cs-CZ" noProof="0" dirty="0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216FDF92-96D5-4423-B793-FFD055FA7D47}">
      <dgm:prSet custT="1"/>
      <dgm:spPr/>
      <dgm:t>
        <a:bodyPr/>
        <a:lstStyle/>
        <a:p>
          <a:r>
            <a:rPr lang="cs-CZ" sz="2800" noProof="0" dirty="0" smtClean="0">
              <a:latin typeface="Arial Black" pitchFamily="34" charset="0"/>
            </a:rPr>
            <a:t> </a:t>
          </a:r>
          <a:r>
            <a:rPr lang="en-US" sz="2800" noProof="0" dirty="0" smtClean="0">
              <a:latin typeface="Arial Black" pitchFamily="34" charset="0"/>
            </a:rPr>
            <a:t>15</a:t>
          </a:r>
          <a:r>
            <a:rPr lang="cs-CZ" sz="2800" baseline="30000" noProof="0" dirty="0" err="1" smtClean="0">
              <a:latin typeface="Arial Black" pitchFamily="34" charset="0"/>
            </a:rPr>
            <a:t>o</a:t>
          </a:r>
          <a:r>
            <a:rPr lang="cs-CZ" sz="2800" noProof="0" dirty="0" err="1" smtClean="0">
              <a:latin typeface="Arial Black" pitchFamily="34" charset="0"/>
            </a:rPr>
            <a:t>C</a:t>
          </a:r>
          <a:endParaRPr lang="cs-CZ" sz="2800" noProof="0" dirty="0">
            <a:latin typeface="Arial Black" pitchFamily="34" charset="0"/>
          </a:endParaRPr>
        </a:p>
      </dgm:t>
    </dgm:pt>
    <dgm:pt modelId="{53EB205C-9DCF-483C-AAEF-490E50CB8348}" type="parTrans" cxnId="{EE871A21-D936-48C7-8A4C-FBFFE0753CCA}">
      <dgm:prSet/>
      <dgm:spPr/>
      <dgm:t>
        <a:bodyPr/>
        <a:lstStyle/>
        <a:p>
          <a:endParaRPr lang="en-GB"/>
        </a:p>
      </dgm:t>
    </dgm:pt>
    <dgm:pt modelId="{9ED1CEE3-7C06-4F5D-9604-1F60DF4111FD}" type="sibTrans" cxnId="{EE871A21-D936-48C7-8A4C-FBFFE0753CCA}">
      <dgm:prSet/>
      <dgm:spPr/>
      <dgm:t>
        <a:bodyPr/>
        <a:lstStyle/>
        <a:p>
          <a:endParaRPr lang="en-GB"/>
        </a:p>
      </dgm:t>
    </dgm:pt>
    <dgm:pt modelId="{3EAA6ABC-9D1D-401A-9FBC-FE9505B7E038}">
      <dgm:prSet custT="1"/>
      <dgm:spPr/>
      <dgm:t>
        <a:bodyPr/>
        <a:lstStyle/>
        <a:p>
          <a:r>
            <a:rPr lang="cs-CZ" sz="2800" noProof="0" dirty="0" smtClean="0">
              <a:latin typeface="Arial Black" pitchFamily="34" charset="0"/>
            </a:rPr>
            <a:t> </a:t>
          </a:r>
          <a:r>
            <a:rPr lang="en-US" sz="2800" noProof="0" dirty="0" smtClean="0">
              <a:latin typeface="Arial Black" pitchFamily="34" charset="0"/>
            </a:rPr>
            <a:t>12</a:t>
          </a:r>
          <a:r>
            <a:rPr lang="cs-CZ" sz="2800" baseline="30000" noProof="0" dirty="0" err="1" smtClean="0">
              <a:latin typeface="Arial Black" pitchFamily="34" charset="0"/>
            </a:rPr>
            <a:t>o</a:t>
          </a:r>
          <a:r>
            <a:rPr lang="cs-CZ" sz="2800" noProof="0" dirty="0" err="1" smtClean="0">
              <a:latin typeface="Arial Black" pitchFamily="34" charset="0"/>
            </a:rPr>
            <a:t>C</a:t>
          </a:r>
          <a:endParaRPr lang="cs-CZ" sz="2800" noProof="0" dirty="0">
            <a:latin typeface="Arial Black" pitchFamily="34" charset="0"/>
          </a:endParaRPr>
        </a:p>
      </dgm:t>
    </dgm:pt>
    <dgm:pt modelId="{A1297A69-8FCB-4820-A23C-33BB94237983}" type="parTrans" cxnId="{693A01BC-E2A9-495F-AB82-FC86DA6C1184}">
      <dgm:prSet/>
      <dgm:spPr/>
      <dgm:t>
        <a:bodyPr/>
        <a:lstStyle/>
        <a:p>
          <a:endParaRPr lang="en-GB"/>
        </a:p>
      </dgm:t>
    </dgm:pt>
    <dgm:pt modelId="{4F15878E-F014-4CEA-A234-B193706FABA9}" type="sibTrans" cxnId="{693A01BC-E2A9-495F-AB82-FC86DA6C1184}">
      <dgm:prSet/>
      <dgm:spPr/>
      <dgm:t>
        <a:bodyPr/>
        <a:lstStyle/>
        <a:p>
          <a:endParaRPr lang="en-GB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en-US"/>
        </a:p>
      </dgm:t>
    </dgm:pt>
    <dgm:pt modelId="{416523E1-7AFD-424A-9181-D4DF01DE7770}" type="pres">
      <dgm:prSet presAssocID="{556AA660-3FAE-4494-A194-3CA22004BBCE}" presName="parentText" presStyleLbl="node1" presStyleIdx="0" presStyleCnt="3" custLinFactNeighborX="196" custLinFactNeighborY="-395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en-US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en-US"/>
        </a:p>
      </dgm:t>
    </dgm:pt>
    <dgm:pt modelId="{89AF2FD7-4AC6-4C4E-8A89-D351A0BC1398}" type="pres">
      <dgm:prSet presAssocID="{53E57F5F-DD08-43C4-B9A2-51011DDF266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en-US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en-US"/>
        </a:p>
      </dgm:t>
    </dgm:pt>
    <dgm:pt modelId="{73825223-DA8A-4619-9D6E-106BD161412E}" type="pres">
      <dgm:prSet presAssocID="{F465F03D-E5A9-48EF-A1D0-C55C98D0E63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67025-2A50-4A15-B734-3CBDD2705C6D}" type="presOf" srcId="{EB7690CF-0D10-4C56-9C55-78261950F71E}" destId="{FD06C747-9AA8-47B0-8236-EB479BDCCDD3}" srcOrd="0" destOrd="0" presId="urn:microsoft.com/office/officeart/2005/8/layout/vList5#1"/>
    <dgm:cxn modelId="{0924FD57-257F-4F32-AFF8-159948AC712F}" type="presOf" srcId="{556AA660-3FAE-4494-A194-3CA22004BBCE}" destId="{416523E1-7AFD-424A-9181-D4DF01DE7770}" srcOrd="0" destOrd="0" presId="urn:microsoft.com/office/officeart/2005/8/layout/vList5#1"/>
    <dgm:cxn modelId="{FED31419-B965-4249-BD57-5D7E5B67D3D1}" type="presOf" srcId="{3EAA6ABC-9D1D-401A-9FBC-FE9505B7E038}" destId="{94F352E3-E207-489F-AFAC-76BB3D3E04DE}" srcOrd="0" destOrd="1" presId="urn:microsoft.com/office/officeart/2005/8/layout/vList5#1"/>
    <dgm:cxn modelId="{693A01BC-E2A9-495F-AB82-FC86DA6C1184}" srcId="{F465F03D-E5A9-48EF-A1D0-C55C98D0E63C}" destId="{3EAA6ABC-9D1D-401A-9FBC-FE9505B7E038}" srcOrd="1" destOrd="0" parTransId="{A1297A69-8FCB-4820-A23C-33BB94237983}" sibTransId="{4F15878E-F014-4CEA-A234-B193706FABA9}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EE871A21-D936-48C7-8A4C-FBFFE0753CCA}" srcId="{53E57F5F-DD08-43C4-B9A2-51011DDF2669}" destId="{216FDF92-96D5-4423-B793-FFD055FA7D47}" srcOrd="1" destOrd="0" parTransId="{53EB205C-9DCF-483C-AAEF-490E50CB8348}" sibTransId="{9ED1CEE3-7C06-4F5D-9604-1F60DF4111FD}"/>
    <dgm:cxn modelId="{AB9DA282-782F-4C9A-8665-BF91DC736A1E}" type="presOf" srcId="{F465F03D-E5A9-48EF-A1D0-C55C98D0E63C}" destId="{73825223-DA8A-4619-9D6E-106BD161412E}" srcOrd="0" destOrd="0" presId="urn:microsoft.com/office/officeart/2005/8/layout/vList5#1"/>
    <dgm:cxn modelId="{C696961C-B8AB-492F-BFDE-96F2C44470C1}" type="presOf" srcId="{286A974B-6580-408B-8630-B1AB03928C50}" destId="{97105E81-2EE1-420E-AC6E-AD066675DCC6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6D2DE820-6722-4BE2-B81E-7BEA596F2BBC}" type="presOf" srcId="{2AAFBE6F-94CB-49EE-8E39-E2B8E88B58D4}" destId="{94F352E3-E207-489F-AFAC-76BB3D3E04DE}" srcOrd="0" destOrd="0" presId="urn:microsoft.com/office/officeart/2005/8/layout/vList5#1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B8B0B7CD-FE8C-4608-A720-5F2966FFD808}" type="presOf" srcId="{661AD22D-8E6A-4B69-B949-635E143878B5}" destId="{8ABC0EA2-C893-468B-90CC-8534D0DFB1C6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6A7AB56E-1730-4685-88EE-40ED632D106B}" type="presOf" srcId="{216FDF92-96D5-4423-B793-FFD055FA7D47}" destId="{FD06C747-9AA8-47B0-8236-EB479BDCCDD3}" srcOrd="0" destOrd="1" presId="urn:microsoft.com/office/officeart/2005/8/layout/vList5#1"/>
    <dgm:cxn modelId="{2084432E-3E5D-4BDC-BB01-472CAC95767B}" type="presOf" srcId="{53E57F5F-DD08-43C4-B9A2-51011DDF2669}" destId="{89AF2FD7-4AC6-4C4E-8A89-D351A0BC1398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C9AB19FA-9751-4976-B684-E33FF8A3BB5B}" type="presParOf" srcId="{97105E81-2EE1-420E-AC6E-AD066675DCC6}" destId="{B5F12F8D-0B88-4402-80B1-B000DE2AF302}" srcOrd="0" destOrd="0" presId="urn:microsoft.com/office/officeart/2005/8/layout/vList5#1"/>
    <dgm:cxn modelId="{A589C971-238D-4EF6-A197-52031D847DA7}" type="presParOf" srcId="{B5F12F8D-0B88-4402-80B1-B000DE2AF302}" destId="{416523E1-7AFD-424A-9181-D4DF01DE7770}" srcOrd="0" destOrd="0" presId="urn:microsoft.com/office/officeart/2005/8/layout/vList5#1"/>
    <dgm:cxn modelId="{96FF608D-D099-4ABA-BE92-949A573234FA}" type="presParOf" srcId="{B5F12F8D-0B88-4402-80B1-B000DE2AF302}" destId="{8ABC0EA2-C893-468B-90CC-8534D0DFB1C6}" srcOrd="1" destOrd="0" presId="urn:microsoft.com/office/officeart/2005/8/layout/vList5#1"/>
    <dgm:cxn modelId="{7FF01523-52B6-45FD-8843-F20188A88594}" type="presParOf" srcId="{97105E81-2EE1-420E-AC6E-AD066675DCC6}" destId="{9200AE93-1887-49E1-98E4-51DE746BD4A2}" srcOrd="1" destOrd="0" presId="urn:microsoft.com/office/officeart/2005/8/layout/vList5#1"/>
    <dgm:cxn modelId="{3C7380BE-DD6A-4B2F-9410-ACE7818227F5}" type="presParOf" srcId="{97105E81-2EE1-420E-AC6E-AD066675DCC6}" destId="{9E3F6FA2-BA5C-4016-89F3-CBDB626FB88D}" srcOrd="2" destOrd="0" presId="urn:microsoft.com/office/officeart/2005/8/layout/vList5#1"/>
    <dgm:cxn modelId="{6F1CA5F8-47C3-4E5A-8A6B-C87825F2C5C0}" type="presParOf" srcId="{9E3F6FA2-BA5C-4016-89F3-CBDB626FB88D}" destId="{89AF2FD7-4AC6-4C4E-8A89-D351A0BC1398}" srcOrd="0" destOrd="0" presId="urn:microsoft.com/office/officeart/2005/8/layout/vList5#1"/>
    <dgm:cxn modelId="{7AFE06F2-6DAE-4334-B965-609861C9E0F7}" type="presParOf" srcId="{9E3F6FA2-BA5C-4016-89F3-CBDB626FB88D}" destId="{FD06C747-9AA8-47B0-8236-EB479BDCCDD3}" srcOrd="1" destOrd="0" presId="urn:microsoft.com/office/officeart/2005/8/layout/vList5#1"/>
    <dgm:cxn modelId="{5A868137-64EA-40B8-9DF8-5E343C7CB0B0}" type="presParOf" srcId="{97105E81-2EE1-420E-AC6E-AD066675DCC6}" destId="{0F4B6954-4882-4636-BEB3-6087BA58A329}" srcOrd="3" destOrd="0" presId="urn:microsoft.com/office/officeart/2005/8/layout/vList5#1"/>
    <dgm:cxn modelId="{78689EB1-62E1-4F56-85FE-F3E5D0D7EAA7}" type="presParOf" srcId="{97105E81-2EE1-420E-AC6E-AD066675DCC6}" destId="{5B873FD0-9EBD-4A72-B12B-D08EDEF1CF4E}" srcOrd="4" destOrd="0" presId="urn:microsoft.com/office/officeart/2005/8/layout/vList5#1"/>
    <dgm:cxn modelId="{5FE8A2A4-4848-48AF-99F6-0620AA78CCCE}" type="presParOf" srcId="{5B873FD0-9EBD-4A72-B12B-D08EDEF1CF4E}" destId="{73825223-DA8A-4619-9D6E-106BD161412E}" srcOrd="0" destOrd="0" presId="urn:microsoft.com/office/officeart/2005/8/layout/vList5#1"/>
    <dgm:cxn modelId="{804098E3-6754-4EE1-8E55-52EBB8F14A6F}" type="presParOf" srcId="{5B873FD0-9EBD-4A72-B12B-D08EDEF1CF4E}" destId="{94F352E3-E207-489F-AFAC-76BB3D3E04DE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5048023" y="-1946332"/>
          <a:ext cx="1096208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noProof="0" dirty="0" smtClean="0">
              <a:latin typeface="Arial Black" pitchFamily="34" charset="0"/>
            </a:rPr>
            <a:t> 3</a:t>
          </a:r>
          <a:r>
            <a:rPr lang="cs-CZ" sz="2800" kern="1200" baseline="30000" noProof="0" dirty="0" smtClean="0">
              <a:latin typeface="Arial Black" pitchFamily="34" charset="0"/>
            </a:rPr>
            <a:t>o</a:t>
          </a:r>
          <a:r>
            <a:rPr lang="cs-CZ" sz="2800" kern="1200" noProof="0" dirty="0" smtClean="0">
              <a:latin typeface="Arial Black" pitchFamily="34" charset="0"/>
            </a:rPr>
            <a:t>C</a:t>
          </a:r>
          <a:endParaRPr lang="cs-CZ" sz="2800" kern="1200" noProof="0" dirty="0">
            <a:latin typeface="Arial Black" pitchFamily="34" charset="0"/>
          </a:endParaRPr>
        </a:p>
      </dsp:txBody>
      <dsp:txXfrm rot="5400000">
        <a:off x="5048023" y="-1946332"/>
        <a:ext cx="1096208" cy="5266944"/>
      </dsp:txXfrm>
    </dsp:sp>
    <dsp:sp modelId="{416523E1-7AFD-424A-9181-D4DF01DE7770}">
      <dsp:nvSpPr>
        <dsp:cNvPr id="0" name=""/>
        <dsp:cNvSpPr/>
      </dsp:nvSpPr>
      <dsp:spPr>
        <a:xfrm>
          <a:off x="10323" y="0"/>
          <a:ext cx="2962656" cy="1370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noProof="0" dirty="0" smtClean="0"/>
            <a:t>Moscow </a:t>
          </a:r>
          <a:endParaRPr lang="en-GB" sz="4300" kern="1200" noProof="0" dirty="0"/>
        </a:p>
      </dsp:txBody>
      <dsp:txXfrm>
        <a:off x="10323" y="0"/>
        <a:ext cx="2962656" cy="1370260"/>
      </dsp:txXfrm>
    </dsp:sp>
    <dsp:sp modelId="{FD06C747-9AA8-47B0-8236-EB479BDCCDD3}">
      <dsp:nvSpPr>
        <dsp:cNvPr id="0" name=""/>
        <dsp:cNvSpPr/>
      </dsp:nvSpPr>
      <dsp:spPr>
        <a:xfrm rot="5400000">
          <a:off x="5048023" y="-576071"/>
          <a:ext cx="1096208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noProof="0" dirty="0" smtClean="0">
              <a:latin typeface="Arial Black" pitchFamily="34" charset="0"/>
            </a:rPr>
            <a:t> </a:t>
          </a:r>
          <a:r>
            <a:rPr lang="en-US" sz="2800" kern="1200" noProof="0" dirty="0" smtClean="0">
              <a:latin typeface="Arial Black" pitchFamily="34" charset="0"/>
            </a:rPr>
            <a:t>15</a:t>
          </a:r>
          <a:r>
            <a:rPr lang="cs-CZ" sz="2800" kern="1200" baseline="30000" noProof="0" dirty="0" err="1" smtClean="0">
              <a:latin typeface="Arial Black" pitchFamily="34" charset="0"/>
            </a:rPr>
            <a:t>o</a:t>
          </a:r>
          <a:r>
            <a:rPr lang="cs-CZ" sz="2800" kern="1200" noProof="0" dirty="0" err="1" smtClean="0">
              <a:latin typeface="Arial Black" pitchFamily="34" charset="0"/>
            </a:rPr>
            <a:t>C</a:t>
          </a:r>
          <a:endParaRPr lang="cs-CZ" sz="2800" kern="1200" noProof="0" dirty="0">
            <a:latin typeface="Arial Black" pitchFamily="34" charset="0"/>
          </a:endParaRPr>
        </a:p>
      </dsp:txBody>
      <dsp:txXfrm rot="5400000">
        <a:off x="5048023" y="-576071"/>
        <a:ext cx="1096208" cy="5266944"/>
      </dsp:txXfrm>
    </dsp:sp>
    <dsp:sp modelId="{89AF2FD7-4AC6-4C4E-8A89-D351A0BC1398}">
      <dsp:nvSpPr>
        <dsp:cNvPr id="0" name=""/>
        <dsp:cNvSpPr/>
      </dsp:nvSpPr>
      <dsp:spPr>
        <a:xfrm>
          <a:off x="0" y="1372269"/>
          <a:ext cx="2962656" cy="13702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noProof="0" dirty="0" smtClean="0"/>
            <a:t>Prague </a:t>
          </a:r>
          <a:endParaRPr lang="cs-CZ" sz="4300" kern="1200" noProof="0" dirty="0"/>
        </a:p>
      </dsp:txBody>
      <dsp:txXfrm>
        <a:off x="0" y="1372269"/>
        <a:ext cx="2962656" cy="1370260"/>
      </dsp:txXfrm>
    </dsp:sp>
    <dsp:sp modelId="{94F352E3-E207-489F-AFAC-76BB3D3E04DE}">
      <dsp:nvSpPr>
        <dsp:cNvPr id="0" name=""/>
        <dsp:cNvSpPr/>
      </dsp:nvSpPr>
      <dsp:spPr>
        <a:xfrm rot="5400000">
          <a:off x="5048023" y="794188"/>
          <a:ext cx="1096208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noProof="0" dirty="0" smtClean="0">
              <a:latin typeface="Arial Black" pitchFamily="34" charset="0"/>
            </a:rPr>
            <a:t> </a:t>
          </a:r>
          <a:r>
            <a:rPr lang="en-US" sz="2800" kern="1200" noProof="0" dirty="0" smtClean="0">
              <a:latin typeface="Arial Black" pitchFamily="34" charset="0"/>
            </a:rPr>
            <a:t>12</a:t>
          </a:r>
          <a:r>
            <a:rPr lang="cs-CZ" sz="2800" kern="1200" baseline="30000" noProof="0" dirty="0" err="1" smtClean="0">
              <a:latin typeface="Arial Black" pitchFamily="34" charset="0"/>
            </a:rPr>
            <a:t>o</a:t>
          </a:r>
          <a:r>
            <a:rPr lang="cs-CZ" sz="2800" kern="1200" noProof="0" dirty="0" err="1" smtClean="0">
              <a:latin typeface="Arial Black" pitchFamily="34" charset="0"/>
            </a:rPr>
            <a:t>C</a:t>
          </a:r>
          <a:endParaRPr lang="cs-CZ" sz="2800" kern="1200" noProof="0" dirty="0">
            <a:latin typeface="Arial Black" pitchFamily="34" charset="0"/>
          </a:endParaRPr>
        </a:p>
      </dsp:txBody>
      <dsp:txXfrm rot="5400000">
        <a:off x="5048023" y="794188"/>
        <a:ext cx="1096208" cy="5266944"/>
      </dsp:txXfrm>
    </dsp:sp>
    <dsp:sp modelId="{73825223-DA8A-4619-9D6E-106BD161412E}">
      <dsp:nvSpPr>
        <dsp:cNvPr id="0" name=""/>
        <dsp:cNvSpPr/>
      </dsp:nvSpPr>
      <dsp:spPr>
        <a:xfrm>
          <a:off x="0" y="2742530"/>
          <a:ext cx="2962656" cy="13702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noProof="0" dirty="0" smtClean="0"/>
            <a:t>Tokyo </a:t>
          </a:r>
          <a:endParaRPr lang="cs-CZ" sz="4300" kern="1200" noProof="0" dirty="0"/>
        </a:p>
      </dsp:txBody>
      <dsp:txXfrm>
        <a:off x="0" y="2742530"/>
        <a:ext cx="2962656" cy="1370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5/6/2012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7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0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6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3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1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5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7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58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4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E38F-B37F-4FFE-B312-98FE53F68934}" type="datetime8">
              <a:rPr lang="en-US" smtClean="0"/>
              <a:pPr/>
              <a:t>5/6/2012 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2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4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CA6-CEB3-47EE-8FFF-A08C61A92FF5}" type="datetime8">
              <a:rPr lang="en-US" smtClean="0"/>
              <a:pPr/>
              <a:t>5/6/2012 4:37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DD69-238A-42B9-AFF9-52088B098C9F}" type="datetime8">
              <a:rPr lang="en-US" smtClean="0"/>
              <a:pPr/>
              <a:t>5/6/2012 4:37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5739-D9D7-4E26-BE37-8E7975C6553F}" type="datetime8">
              <a:rPr lang="en-US" smtClean="0"/>
              <a:pPr/>
              <a:t>5/6/2012 4:37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26E7-2FA5-4DDE-929E-F5297B748779}" type="datetime8">
              <a:rPr lang="en-US" smtClean="0"/>
              <a:pPr/>
              <a:t>5/6/2012 4:37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fld id="{EB33072D-4CB1-4526-90F7-8CBEF66B156A}" type="datetime8">
              <a:rPr lang="en-US" smtClean="0"/>
              <a:pPr algn="l"/>
              <a:t>5/6/2012 4:37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tint val="38000"/>
                <a:satMod val="1800000"/>
              </a:schemeClr>
            </a:gs>
            <a:gs pos="59000">
              <a:schemeClr val="bg2">
                <a:tint val="40000"/>
                <a:satMod val="1800000"/>
              </a:schemeClr>
            </a:gs>
            <a:gs pos="99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229350"/>
            <a:ext cx="410445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smtClean="0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835503"/>
            <a:ext cx="8642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 _ </a:t>
            </a:r>
            <a:r>
              <a:rPr lang="cs-CZ" sz="1200" b="1" dirty="0" smtClean="0"/>
              <a:t>AJ, DUM 12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Anglický jazyk</a:t>
            </a:r>
            <a:endParaRPr lang="cs-CZ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THE WEATHER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THE WEATHER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 čtení s porozuměním na téma „Počasí“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Metodické zhodnocení: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.2.2012, 5.C; materiál je přiměřený věku žáků 1.stupně ZŠ; splnil výstup ŠVP –porozumět popisu počasí, zeptat se na počasí a odvodit pravděpodobný význam nových slov z kontextu.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weather like today?</a:t>
            </a:r>
            <a:endParaRPr lang="en-GB" dirty="0"/>
          </a:p>
        </p:txBody>
      </p:sp>
      <p:pic>
        <p:nvPicPr>
          <p:cNvPr id="1026" name="Picture 2" descr="C:\Users\ucitel\AppData\Local\Microsoft\Windows\Temporary Internet Files\Content.IE5\148CR2SZ\MP90039965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108" y="2676462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2586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4042792" cy="5181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t’s wet and rainy here in London. The temperature is 12</a:t>
            </a:r>
            <a:r>
              <a:rPr lang="en-US" sz="32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C. There are only a few people in the streets. They are wearing raincoats or holding umbrellas. It’s so boring day. </a:t>
            </a:r>
            <a:endParaRPr lang="en-GB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C:\Users\ucitel\AppData\Local\Microsoft\Windows\Temporary Internet Files\Content.IE5\5I5GZZ4U\MP90040692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462439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65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USA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67544" y="1426696"/>
            <a:ext cx="3178696" cy="409534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It’s cloudy and windy here in Washington, DC. The temperature is 17</a:t>
            </a:r>
            <a:r>
              <a:rPr lang="en-US" sz="32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C. People are walking outside and flying kites.</a:t>
            </a:r>
            <a:endParaRPr lang="en-GB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3" name="Picture 3" descr="C:\Users\ucitel\AppData\Local\Microsoft\Windows\Temporary Internet Files\Content.IE5\5I5GZZ4U\MP9004385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685"/>
            <a:ext cx="4176731" cy="27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citel\AppData\Local\Microsoft\Windows\Temporary Internet Files\Content.IE5\ZJ26AVO3\MP90040109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390" y="260648"/>
            <a:ext cx="3277642" cy="21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citel\AppData\Local\Microsoft\Windows\Temporary Internet Files\Content.IE5\5I5GZZ4U\MP9003995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86" y="3739876"/>
            <a:ext cx="1525700" cy="22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4535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AppData\Local\Microsoft\Windows\Temporary Internet Files\Content.IE5\L5LUYPIM\MC9003871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9519">
            <a:off x="4718393" y="783139"/>
            <a:ext cx="1497071" cy="14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826768" cy="46714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It’s snowing heavily here in Moscow. The temperature is           </a:t>
            </a:r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-10</a:t>
            </a:r>
            <a:r>
              <a:rPr lang="en-US" sz="32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C. It’s really cold. Children are building snowmen and playing in the snow outside. It’s</a:t>
            </a:r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great fun.</a:t>
            </a:r>
            <a:endParaRPr lang="en-GB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9" name="Picture 3" descr="C:\Users\ucitel\AppData\Local\Microsoft\Windows\Temporary Internet Files\Content.IE5\3ZOLJVBN\MP9003993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484" y="2276872"/>
            <a:ext cx="4508554" cy="36068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ucitel\AppData\Local\Microsoft\Windows\Temporary Internet Files\Content.IE5\ZJ26AVO3\MP90042433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794"/>
            <a:ext cx="1872208" cy="28069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4669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 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67544" y="1382088"/>
            <a:ext cx="3816424" cy="442317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It’s hot and sunny here in Sydney. </a:t>
            </a:r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temperature is 24</a:t>
            </a:r>
            <a:r>
              <a:rPr lang="en-US" sz="32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C. Everyone is swimming or sunbathing at the beach. It’s a beautiful day.</a:t>
            </a:r>
            <a:endParaRPr lang="en-GB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5" name="Picture 3" descr="C:\Users\ucitel\AppData\Local\Microsoft\Windows\Temporary Internet Files\Content.IE5\5I5GZZ4U\MP9004340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268" y="851595"/>
            <a:ext cx="2736304" cy="2052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148CR2SZ\MP900399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65" y="3140968"/>
            <a:ext cx="4441711" cy="29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841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en-GB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Ask and answer.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2283173"/>
              </p:ext>
            </p:extLst>
          </p:nvPr>
        </p:nvGraphicFramePr>
        <p:xfrm>
          <a:off x="395536" y="1556792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ucitel\AppData\Local\Microsoft\Windows\Temporary Internet Files\Content.IE5\148CR2SZ\MC90043259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054" y="3212974"/>
            <a:ext cx="922228" cy="9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citel\AppData\Local\Microsoft\Windows\Temporary Internet Files\Content.IE5\5I5GZZ4U\MC900432589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054" y="4552024"/>
            <a:ext cx="1011671" cy="10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cs-CZ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cs-CZ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cs-CZ" sz="46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cs-CZ" sz="46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KEY</a:t>
            </a:r>
            <a:b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n-GB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Ask and answer.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20486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A: What’s the weather like in Moscow today?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B: It’s snowing and the temperature is 3</a:t>
            </a:r>
            <a:r>
              <a:rPr lang="en-US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C.</a:t>
            </a: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A: What’s the weather like in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Prague today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B: It’s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raining and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the temperature is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15</a:t>
            </a:r>
            <a:r>
              <a:rPr lang="en-US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A: What’s the weather like in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Tokyo today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B: It’s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sunny and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the temperature is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12</a:t>
            </a:r>
            <a:r>
              <a:rPr lang="en-US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GB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4335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45335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>
                <a:ln w="50800"/>
                <a:solidFill>
                  <a:schemeClr val="bg1">
                    <a:shade val="50000"/>
                  </a:schemeClr>
                </a:solidFill>
              </a:rPr>
              <a:t>[cit. 2012-01-20]. Obrázky vloženy z Klipartu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04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0D1309-9059-447E-8DBA-DA41336C6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493</Words>
  <Application>Microsoft Office PowerPoint</Application>
  <PresentationFormat>Předvádění na obrazovce (4:3)</PresentationFormat>
  <Paragraphs>60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Deluxe</vt:lpstr>
      <vt:lpstr>Výchozí návrh</vt:lpstr>
      <vt:lpstr>Snímek 1</vt:lpstr>
      <vt:lpstr>What’s the weather like today?</vt:lpstr>
      <vt:lpstr>England</vt:lpstr>
      <vt:lpstr>The USA</vt:lpstr>
      <vt:lpstr>Russia </vt:lpstr>
      <vt:lpstr>Australia  </vt:lpstr>
      <vt:lpstr>Ask and answer.</vt:lpstr>
      <vt:lpstr>  KEY Ask and answer.</vt:lpstr>
      <vt:lpstr>Snímek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2012-04-06T04:58:18Z</dcterms:created>
  <dcterms:modified xsi:type="dcterms:W3CDTF">2012-05-06T14:38:47Z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