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12"/>
  </p:notesMasterIdLst>
  <p:sldIdLst>
    <p:sldId id="257" r:id="rId3"/>
    <p:sldId id="258" r:id="rId4"/>
    <p:sldId id="259" r:id="rId5"/>
    <p:sldId id="269" r:id="rId6"/>
    <p:sldId id="260" r:id="rId7"/>
    <p:sldId id="267" r:id="rId8"/>
    <p:sldId id="268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C01D08-5A1E-4DA1-82C1-4E92161AB3A3}" type="datetimeFigureOut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DF585B-B64A-4327-B6ED-84D2A031F44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253114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cs-CZ"/>
              <a:t>EU Peníze školám	                                       Inovace ve vzdělávání na naší škole ZŠ Studánka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9466946-3F8A-4D69-B2FC-1F36FE9F3466}" type="datetime1">
              <a:rPr lang="cs-CZ"/>
              <a:pPr/>
              <a:t>6.5.2012</a:t>
            </a:fld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cs-CZ"/>
              <a:t>Autorem materiálu a všech jeho částí, není-li uvedeno jinak, je</a:t>
            </a:r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C5A2D9-AFCB-417E-BB31-801BF5552F8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428837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D5514-ED8D-4F86-AFF8-2DB210D554E5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62599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DEF03-7F38-4938-B1DE-7A406ACBC719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8734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BA0E-5144-4F5E-8E1E-59C73A3734F9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09160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11451-582B-468C-AE9F-E72E9801415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6DCC6-A190-47B9-92FF-DEB679906B9D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71AC7-CCF2-4EA4-AE84-6BA190D8932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3B85D-6AC8-496D-80C2-1FEFB3B580B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0A8BC-F7D6-43FC-A8A0-E694150DF38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0309A-2F61-4380-AA98-81A25ACC5927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B83C0-538D-4296-9493-0A8D1A08C88D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2F14C-58F3-441E-B3B7-01994ACB2793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97856-3AE6-48D7-98AA-B8EC44C0C4A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669334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BA312-52EE-4689-B7F6-47DCD278437C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A5B3D-9FA3-4170-847C-A51ABE2127C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2C53E-C0F8-4710-BE6F-D61AF90B2C3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DB67-9D51-4CF3-A30B-888B5760965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789809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3EEFF-3CF8-406B-B2AA-A031C116564F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6124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C0B74-1977-418C-8AF2-CB38E01C5BC4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54388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EA5D8-70CC-40CE-92D0-820436C95A3E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60504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FA30CA-8A8D-43F4-8311-4AD341F41875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8022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D6F12-6B05-4020-81AD-86BC7C20363B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1730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04520-2BF8-4CA4-9032-3118EE08B0B6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23636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4A511-7A30-4249-8D26-CCB3A6EC617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77973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C54A511-7A30-4249-8D26-CCB3A6EC617A}" type="datetime1">
              <a:rPr lang="en-GB" smtClean="0"/>
              <a:pPr/>
              <a:t>06/05/2012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6E7E589-4590-49D8-883D-01D51A92B0C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jpeg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ástupný symbol pro zápatí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Mgr. Libuše Kocourková</a:t>
            </a:r>
            <a:endParaRPr lang="cs-CZ"/>
          </a:p>
        </p:txBody>
      </p:sp>
      <p:pic>
        <p:nvPicPr>
          <p:cNvPr id="2052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106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2107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2111" name="Picture 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2" name="Rectangle 64"/>
          <p:cNvSpPr>
            <a:spLocks noChangeArrowheads="1"/>
          </p:cNvSpPr>
          <p:nvPr/>
        </p:nvSpPr>
        <p:spPr bwMode="auto">
          <a:xfrm>
            <a:off x="611188" y="1122363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/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280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64" name="Rectangle 116"/>
          <p:cNvSpPr>
            <a:spLocks noChangeArrowheads="1"/>
          </p:cNvSpPr>
          <p:nvPr/>
        </p:nvSpPr>
        <p:spPr bwMode="auto">
          <a:xfrm>
            <a:off x="395288" y="1804452"/>
            <a:ext cx="8497887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sz="1400" b="1" dirty="0" smtClean="0"/>
          </a:p>
          <a:p>
            <a:pPr algn="ctr"/>
            <a:r>
              <a:rPr lang="cs-CZ" sz="1400" b="1" dirty="0" smtClean="0"/>
              <a:t>Sada </a:t>
            </a:r>
            <a:r>
              <a:rPr lang="cs-CZ" sz="1400" b="1" dirty="0" smtClean="0"/>
              <a:t>č. XX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XX _ </a:t>
            </a:r>
            <a:r>
              <a:rPr lang="cs-CZ" sz="1400" b="1" dirty="0" smtClean="0"/>
              <a:t>AJ, DUM 17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oblast: Jazyk a jazyková komunikace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</a:t>
            </a:r>
            <a:r>
              <a:rPr lang="cs-CZ" sz="1400" b="1" dirty="0" smtClean="0"/>
              <a:t>obor: Anglický jazyk</a:t>
            </a:r>
            <a:endParaRPr lang="cs-CZ" sz="1400" dirty="0" smtClean="0"/>
          </a:p>
          <a:p>
            <a:r>
              <a:rPr lang="cs-CZ" sz="1400" b="1" dirty="0" smtClean="0"/>
              <a:t>Název</a:t>
            </a:r>
            <a:r>
              <a:rPr lang="cs-CZ" sz="1400" b="1" dirty="0" smtClean="0"/>
              <a:t>: Minulý čas slovesa HAVE</a:t>
            </a:r>
            <a:endParaRPr lang="cs-CZ" sz="1400" dirty="0"/>
          </a:p>
          <a:p>
            <a:r>
              <a:rPr lang="cs-CZ" sz="1400" b="1" dirty="0"/>
              <a:t>Autor</a:t>
            </a:r>
            <a:r>
              <a:rPr lang="cs-CZ" sz="1400" b="1" dirty="0" smtClean="0"/>
              <a:t>: Mgr. Libuše Kocourková</a:t>
            </a:r>
            <a:endParaRPr lang="cs-CZ" sz="1400" dirty="0"/>
          </a:p>
          <a:p>
            <a:r>
              <a:rPr lang="cs-CZ" sz="1400" b="1" dirty="0"/>
              <a:t>Stručná anotace</a:t>
            </a:r>
            <a:r>
              <a:rPr lang="cs-CZ" sz="1400" b="1" dirty="0" smtClean="0"/>
              <a:t>: Procvičování minulého času slovesa HAVE</a:t>
            </a:r>
            <a:endParaRPr lang="cs-CZ" sz="1400" b="1" dirty="0"/>
          </a:p>
          <a:p>
            <a:r>
              <a:rPr lang="cs-CZ" sz="1400" b="1" dirty="0"/>
              <a:t>Metodické zhodnocení</a:t>
            </a:r>
            <a:r>
              <a:rPr lang="cs-CZ" sz="1400" b="1" dirty="0" smtClean="0"/>
              <a:t>: Aktivita určená pro žáky pátých ročníků – pilotáž dne </a:t>
            </a:r>
            <a:r>
              <a:rPr lang="cs-CZ" sz="1400" b="1" dirty="0" smtClean="0">
                <a:solidFill>
                  <a:srgbClr val="FF0000"/>
                </a:solidFill>
              </a:rPr>
              <a:t> </a:t>
            </a:r>
            <a:r>
              <a:rPr lang="cs-CZ" sz="1400" b="1" dirty="0" smtClean="0"/>
              <a:t>19.3. 2012 ve třídě 5.A,B,C</a:t>
            </a:r>
          </a:p>
          <a:p>
            <a:r>
              <a:rPr lang="cs-CZ" sz="1400" b="1" dirty="0"/>
              <a:t>	</a:t>
            </a:r>
            <a:r>
              <a:rPr lang="cs-CZ" sz="1400" b="1" dirty="0" smtClean="0"/>
              <a:t>	Pilotáž provedl Mgr. Martin </a:t>
            </a:r>
            <a:r>
              <a:rPr lang="cs-CZ" sz="1400" b="1" dirty="0" err="1" smtClean="0"/>
              <a:t>Theer</a:t>
            </a:r>
            <a:endParaRPr lang="cs-CZ" sz="1400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="" xmlns:p14="http://schemas.microsoft.com/office/powerpoint/2010/main" val="131432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u="sng" dirty="0" smtClean="0"/>
              <a:t>Past tense – HAVE - </a:t>
            </a:r>
            <a:r>
              <a:rPr lang="cs-CZ" sz="4000" b="1" u="sng" dirty="0" err="1" smtClean="0"/>
              <a:t>affirmative</a:t>
            </a:r>
            <a:r>
              <a:rPr lang="cs-CZ" sz="4000" b="1" u="sng" dirty="0" smtClean="0"/>
              <a:t>	</a:t>
            </a:r>
            <a:endParaRPr lang="en-GB" sz="4000" b="1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800" dirty="0" smtClean="0"/>
              <a:t>I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/>
              <a:t> a </a:t>
            </a:r>
            <a:r>
              <a:rPr lang="cs-CZ" sz="2800" dirty="0" err="1" smtClean="0"/>
              <a:t>penfiend</a:t>
            </a:r>
            <a:r>
              <a:rPr lang="cs-CZ" sz="2800" dirty="0" smtClean="0"/>
              <a:t>.</a:t>
            </a:r>
          </a:p>
          <a:p>
            <a:pPr marL="0" indent="0" algn="ctr">
              <a:buNone/>
            </a:pP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/>
              <a:t> 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</a:t>
            </a:r>
          </a:p>
          <a:p>
            <a:pPr marL="0" indent="0" algn="ctr">
              <a:buNone/>
            </a:pPr>
            <a:r>
              <a:rPr lang="cs-CZ" sz="2800" dirty="0" err="1" smtClean="0"/>
              <a:t>She</a:t>
            </a:r>
            <a:r>
              <a:rPr lang="cs-CZ" sz="2800" dirty="0" smtClean="0"/>
              <a:t>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</a:t>
            </a:r>
          </a:p>
          <a:p>
            <a:pPr marL="0" indent="0" algn="ctr">
              <a:buNone/>
            </a:pPr>
            <a:r>
              <a:rPr lang="cs-CZ" sz="2800" dirty="0" smtClean="0"/>
              <a:t>He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  </a:t>
            </a:r>
          </a:p>
          <a:p>
            <a:pPr marL="0" indent="0" algn="ctr">
              <a:buNone/>
            </a:pPr>
            <a:endParaRPr lang="cs-CZ" sz="2800" dirty="0"/>
          </a:p>
          <a:p>
            <a:pPr marL="0" indent="0" algn="ctr">
              <a:buNone/>
            </a:pPr>
            <a:r>
              <a:rPr lang="cs-CZ" sz="2800" dirty="0" err="1" smtClean="0"/>
              <a:t>We</a:t>
            </a:r>
            <a:r>
              <a:rPr lang="cs-CZ" sz="2800" dirty="0" smtClean="0"/>
              <a:t>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</a:t>
            </a:r>
          </a:p>
          <a:p>
            <a:pPr marL="0" indent="0" algn="ctr">
              <a:buNone/>
            </a:pPr>
            <a:r>
              <a:rPr lang="cs-CZ" sz="2800" dirty="0" err="1" smtClean="0"/>
              <a:t>You</a:t>
            </a:r>
            <a:r>
              <a:rPr lang="cs-CZ" sz="2800" dirty="0" smtClean="0"/>
              <a:t>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</a:t>
            </a:r>
          </a:p>
          <a:p>
            <a:pPr marL="0" indent="0" algn="ctr">
              <a:buNone/>
            </a:pPr>
            <a:r>
              <a:rPr lang="cs-CZ" sz="2800" dirty="0" err="1" smtClean="0"/>
              <a:t>They</a:t>
            </a:r>
            <a:r>
              <a:rPr lang="cs-CZ" sz="2800" dirty="0" smtClean="0"/>
              <a:t> </a:t>
            </a:r>
            <a:r>
              <a:rPr lang="cs-CZ" sz="2800" b="1" u="sng" dirty="0" smtClean="0">
                <a:solidFill>
                  <a:srgbClr val="FF0000"/>
                </a:solidFill>
              </a:rPr>
              <a:t>had</a:t>
            </a:r>
            <a:r>
              <a:rPr lang="cs-CZ" sz="2800" dirty="0" smtClean="0">
                <a:solidFill>
                  <a:srgbClr val="FF0000"/>
                </a:solidFill>
              </a:rPr>
              <a:t> </a:t>
            </a:r>
            <a:r>
              <a:rPr lang="cs-CZ" sz="2800" dirty="0" smtClean="0"/>
              <a:t>a </a:t>
            </a:r>
            <a:r>
              <a:rPr lang="cs-CZ" sz="2800" dirty="0" err="1" smtClean="0"/>
              <a:t>penfriend</a:t>
            </a:r>
            <a:r>
              <a:rPr lang="cs-CZ" sz="2800" dirty="0" smtClean="0"/>
              <a:t>.</a:t>
            </a:r>
            <a:endParaRPr lang="en-GB" sz="28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</a:t>
            </a:r>
            <a:r>
              <a:rPr lang="en-GB" dirty="0" smtClean="0"/>
              <a:t>-li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52636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u="sng" dirty="0" err="1" smtClean="0"/>
              <a:t>The</a:t>
            </a:r>
            <a:r>
              <a:rPr lang="cs-CZ" sz="4000" u="sng" dirty="0" smtClean="0"/>
              <a:t> house</a:t>
            </a:r>
            <a:r>
              <a:rPr lang="cs-CZ" sz="4000" dirty="0" smtClean="0"/>
              <a:t/>
            </a:r>
            <a:br>
              <a:rPr lang="cs-CZ" sz="4000" dirty="0" smtClean="0"/>
            </a:br>
            <a:r>
              <a:rPr lang="cs-CZ" sz="4000" dirty="0" err="1" smtClean="0"/>
              <a:t>Write</a:t>
            </a:r>
            <a:r>
              <a:rPr lang="cs-CZ" sz="4000" dirty="0" smtClean="0"/>
              <a:t> </a:t>
            </a:r>
            <a:r>
              <a:rPr lang="cs-CZ" sz="4000" dirty="0" err="1" smtClean="0"/>
              <a:t>what</a:t>
            </a:r>
            <a:r>
              <a:rPr lang="cs-CZ" sz="4000" dirty="0" smtClean="0"/>
              <a:t> </a:t>
            </a:r>
            <a:r>
              <a:rPr lang="cs-CZ" sz="4000" dirty="0" err="1" smtClean="0"/>
              <a:t>you</a:t>
            </a:r>
            <a:r>
              <a:rPr lang="cs-CZ" sz="4000" dirty="0" smtClean="0"/>
              <a:t> had in </a:t>
            </a:r>
            <a:r>
              <a:rPr lang="cs-CZ" sz="4000" dirty="0" err="1" smtClean="0"/>
              <a:t>your</a:t>
            </a:r>
            <a:r>
              <a:rPr lang="cs-CZ" sz="4000" dirty="0" smtClean="0"/>
              <a:t> house </a:t>
            </a:r>
            <a:r>
              <a:rPr lang="cs-CZ" sz="4000" dirty="0" err="1" smtClean="0"/>
              <a:t>one</a:t>
            </a:r>
            <a:r>
              <a:rPr lang="cs-CZ" sz="4000" dirty="0" smtClean="0"/>
              <a:t> </a:t>
            </a:r>
            <a:r>
              <a:rPr lang="cs-CZ" sz="4000" dirty="0" err="1" smtClean="0"/>
              <a:t>year</a:t>
            </a:r>
            <a:r>
              <a:rPr lang="cs-CZ" sz="4000" dirty="0" smtClean="0"/>
              <a:t> ago and </a:t>
            </a:r>
            <a:r>
              <a:rPr lang="cs-CZ" sz="4000" dirty="0" err="1" smtClean="0"/>
              <a:t>what</a:t>
            </a:r>
            <a:r>
              <a:rPr lang="cs-CZ" sz="4000" dirty="0" smtClean="0"/>
              <a:t> </a:t>
            </a:r>
            <a:r>
              <a:rPr lang="cs-CZ" sz="4000" dirty="0" err="1" smtClean="0"/>
              <a:t>you</a:t>
            </a:r>
            <a:r>
              <a:rPr lang="cs-CZ" sz="4000" dirty="0" smtClean="0"/>
              <a:t> </a:t>
            </a:r>
            <a:r>
              <a:rPr lang="cs-CZ" sz="4000" dirty="0" err="1" smtClean="0"/>
              <a:t>have</a:t>
            </a:r>
            <a:r>
              <a:rPr lang="cs-CZ" sz="4000" dirty="0" smtClean="0"/>
              <a:t> in </a:t>
            </a:r>
            <a:r>
              <a:rPr lang="cs-CZ" sz="4000" dirty="0" err="1" smtClean="0"/>
              <a:t>your</a:t>
            </a:r>
            <a:r>
              <a:rPr lang="cs-CZ" sz="4000" dirty="0" smtClean="0"/>
              <a:t> house </a:t>
            </a:r>
            <a:r>
              <a:rPr lang="cs-CZ" sz="4000" dirty="0" err="1" smtClean="0"/>
              <a:t>now</a:t>
            </a:r>
            <a:r>
              <a:rPr lang="cs-CZ" sz="4000" dirty="0" smtClean="0"/>
              <a:t>.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: 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had </a:t>
            </a:r>
            <a:r>
              <a:rPr lang="cs-CZ" dirty="0" err="1" smtClean="0"/>
              <a:t>seven</a:t>
            </a:r>
            <a:r>
              <a:rPr lang="cs-CZ" dirty="0" smtClean="0"/>
              <a:t> </a:t>
            </a:r>
            <a:r>
              <a:rPr lang="cs-CZ" dirty="0" err="1" smtClean="0"/>
              <a:t>pictures</a:t>
            </a:r>
            <a:r>
              <a:rPr lang="cs-CZ" dirty="0" smtClean="0"/>
              <a:t> 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 </a:t>
            </a:r>
            <a:r>
              <a:rPr lang="cs-CZ" dirty="0" err="1" smtClean="0"/>
              <a:t>Now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ten </a:t>
            </a:r>
            <a:r>
              <a:rPr lang="cs-CZ" dirty="0" err="1" smtClean="0"/>
              <a:t>pictures</a:t>
            </a:r>
            <a:r>
              <a:rPr lang="cs-CZ" dirty="0" smtClean="0"/>
              <a:t> 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had </a:t>
            </a:r>
            <a:r>
              <a:rPr lang="cs-CZ" dirty="0" err="1" smtClean="0"/>
              <a:t>only</a:t>
            </a:r>
            <a:r>
              <a:rPr lang="cs-CZ" dirty="0" smtClean="0"/>
              <a:t> </a:t>
            </a:r>
            <a:r>
              <a:rPr lang="cs-CZ" dirty="0" err="1" smtClean="0"/>
              <a:t>one</a:t>
            </a:r>
            <a:r>
              <a:rPr lang="cs-CZ" dirty="0" smtClean="0"/>
              <a:t> </a:t>
            </a:r>
            <a:r>
              <a:rPr lang="cs-CZ" dirty="0" err="1" smtClean="0"/>
              <a:t>armchair</a:t>
            </a:r>
            <a:r>
              <a:rPr lang="cs-CZ" dirty="0"/>
              <a:t> </a:t>
            </a:r>
            <a:r>
              <a:rPr lang="cs-CZ" dirty="0" smtClean="0"/>
              <a:t>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 </a:t>
            </a:r>
            <a:r>
              <a:rPr lang="cs-CZ" dirty="0" err="1" smtClean="0"/>
              <a:t>Now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</a:t>
            </a:r>
            <a:r>
              <a:rPr lang="cs-CZ" dirty="0" err="1" smtClean="0"/>
              <a:t>three</a:t>
            </a:r>
            <a:r>
              <a:rPr lang="cs-CZ" dirty="0" smtClean="0"/>
              <a:t> </a:t>
            </a:r>
            <a:r>
              <a:rPr lang="cs-CZ" dirty="0" err="1" smtClean="0"/>
              <a:t>armchairs</a:t>
            </a:r>
            <a:r>
              <a:rPr lang="cs-CZ" dirty="0" smtClean="0"/>
              <a:t> and </a:t>
            </a:r>
            <a:r>
              <a:rPr lang="cs-CZ" dirty="0" err="1" smtClean="0"/>
              <a:t>one</a:t>
            </a:r>
            <a:r>
              <a:rPr lang="cs-CZ" dirty="0" smtClean="0"/>
              <a:t> sofa 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living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had </a:t>
            </a:r>
            <a:r>
              <a:rPr lang="cs-CZ" dirty="0" err="1" smtClean="0"/>
              <a:t>one</a:t>
            </a:r>
            <a:r>
              <a:rPr lang="cs-CZ" dirty="0" smtClean="0"/>
              <a:t> plant 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kitchen</a:t>
            </a:r>
            <a:r>
              <a:rPr lang="cs-CZ" dirty="0" smtClean="0"/>
              <a:t>. </a:t>
            </a:r>
            <a:r>
              <a:rPr lang="cs-CZ" dirty="0" err="1" smtClean="0"/>
              <a:t>Now</a:t>
            </a:r>
            <a:r>
              <a:rPr lang="cs-CZ" dirty="0" smtClean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got</a:t>
            </a:r>
            <a:r>
              <a:rPr lang="cs-CZ" dirty="0" smtClean="0"/>
              <a:t> </a:t>
            </a:r>
            <a:r>
              <a:rPr lang="cs-CZ" dirty="0" err="1" smtClean="0"/>
              <a:t>five</a:t>
            </a:r>
            <a:r>
              <a:rPr lang="cs-CZ" dirty="0" smtClean="0"/>
              <a:t> </a:t>
            </a:r>
            <a:r>
              <a:rPr lang="cs-CZ" dirty="0" err="1" smtClean="0"/>
              <a:t>plants</a:t>
            </a:r>
            <a:r>
              <a:rPr lang="cs-CZ" dirty="0" smtClean="0"/>
              <a:t> in </a:t>
            </a:r>
            <a:r>
              <a:rPr lang="cs-CZ" dirty="0" err="1" smtClean="0"/>
              <a:t>our</a:t>
            </a:r>
            <a:r>
              <a:rPr lang="cs-CZ" dirty="0" smtClean="0"/>
              <a:t> </a:t>
            </a:r>
            <a:r>
              <a:rPr lang="cs-CZ" dirty="0" err="1" smtClean="0"/>
              <a:t>kitchen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</a:t>
            </a:r>
            <a:r>
              <a:rPr lang="en-GB" dirty="0" smtClean="0"/>
              <a:t>-li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35765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 had </a:t>
            </a:r>
            <a:r>
              <a:rPr lang="cs-CZ" dirty="0" err="1" smtClean="0"/>
              <a:t>this</a:t>
            </a:r>
            <a:r>
              <a:rPr lang="cs-CZ" dirty="0" smtClean="0"/>
              <a:t> </a:t>
            </a:r>
            <a:r>
              <a:rPr lang="cs-CZ" dirty="0" err="1" smtClean="0"/>
              <a:t>room</a:t>
            </a:r>
            <a:r>
              <a:rPr lang="cs-CZ" dirty="0" smtClean="0"/>
              <a:t> in my house…..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pic>
        <p:nvPicPr>
          <p:cNvPr id="2050" name="Picture 2" descr="C:\Users\Líba\AppData\Local\Microsoft\Windows\Temporary Internet Files\Content.IE5\X52AV13P\MP900399947[1]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44824"/>
            <a:ext cx="2081784" cy="31211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Líba\AppData\Local\Microsoft\Windows\Temporary Internet Files\Content.IE5\4ZGBSBMN\MP90041404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700808"/>
            <a:ext cx="2780928" cy="27809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Líba\AppData\Local\Microsoft\Windows\Temporary Internet Files\Content.IE5\4ZGBSBMN\MC900089564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827973"/>
            <a:ext cx="1816913" cy="1539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Líba\AppData\Local\Microsoft\Windows\Temporary Internet Files\Content.IE5\TDFK7GBY\MP900411745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625752"/>
            <a:ext cx="1988840" cy="19888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Líba\AppData\Local\Microsoft\Windows\Temporary Internet Files\Content.IE5\HL1YILP6\MP900414048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560892"/>
            <a:ext cx="1841687" cy="18416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80452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 err="1" smtClean="0"/>
              <a:t>What</a:t>
            </a:r>
            <a:r>
              <a:rPr lang="cs-CZ" sz="4000" dirty="0" smtClean="0"/>
              <a:t> </a:t>
            </a:r>
            <a:r>
              <a:rPr lang="cs-CZ" sz="4000" dirty="0" err="1" smtClean="0"/>
              <a:t>you</a:t>
            </a:r>
            <a:r>
              <a:rPr lang="cs-CZ" sz="4000" dirty="0" smtClean="0"/>
              <a:t> had </a:t>
            </a:r>
            <a:r>
              <a:rPr lang="cs-CZ" sz="4000" dirty="0" err="1" smtClean="0"/>
              <a:t>for</a:t>
            </a:r>
            <a:r>
              <a:rPr lang="cs-CZ" sz="4000" dirty="0" smtClean="0"/>
              <a:t> lunch……… </a:t>
            </a:r>
            <a:endParaRPr lang="en-GB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example</a:t>
            </a:r>
            <a:r>
              <a:rPr lang="cs-CZ" dirty="0" smtClean="0"/>
              <a:t>: I had a pizza.  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  <p:pic>
        <p:nvPicPr>
          <p:cNvPr id="1030" name="Picture 6" descr="C:\Users\Líba\AppData\Local\Microsoft\Windows\Temporary Internet Files\Content.IE5\TDFK7GBY\MC90019816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9743" y="1124744"/>
            <a:ext cx="2195960" cy="150429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Líba\AppData\Local\Microsoft\Windows\Temporary Internet Files\Content.IE5\HL1YILP6\MC900250807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65104"/>
            <a:ext cx="2008360" cy="229052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Líba\AppData\Local\Microsoft\Windows\Temporary Internet Files\Content.IE5\X52AV13P\MP900177967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7303" y="2763204"/>
            <a:ext cx="2438400" cy="36576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C:\Users\Líba\AppData\Local\Microsoft\Windows\Temporary Internet Files\Content.IE5\HL1YILP6\MC900407820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420888"/>
            <a:ext cx="1841500" cy="12128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Líba\AppData\Local\Microsoft\Windows\Temporary Internet Files\Content.IE5\4ZGBSBMN\MC90041336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482" y="2420888"/>
            <a:ext cx="1957382" cy="185851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Líba\AppData\Local\Microsoft\Windows\Temporary Internet Files\Content.IE5\4ZGBSBMN\MP900423030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789040"/>
            <a:ext cx="2450309" cy="24503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43727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MY TIMETABLE</a:t>
            </a:r>
            <a:endParaRPr lang="en-GB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035582037"/>
              </p:ext>
            </p:extLst>
          </p:nvPr>
        </p:nvGraphicFramePr>
        <p:xfrm>
          <a:off x="467544" y="2636912"/>
          <a:ext cx="8208912" cy="3168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  <a:gridCol w="1368152"/>
              </a:tblGrid>
              <a:tr h="63367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MO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TUE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WED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THUR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FRI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8,30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P.E.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10,00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English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Maths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12,30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P.E.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I.T.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</a:tr>
              <a:tr h="633670">
                <a:tc>
                  <a:txBody>
                    <a:bodyPr/>
                    <a:lstStyle/>
                    <a:p>
                      <a:r>
                        <a:rPr lang="cs-CZ" dirty="0" smtClean="0"/>
                        <a:t>2,30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Czech L.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Music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Art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7644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err="1" smtClean="0"/>
              <a:t>Complete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sentences</a:t>
            </a:r>
            <a:r>
              <a:rPr lang="cs-CZ" dirty="0" smtClean="0"/>
              <a:t>. Use HAVE in past </a:t>
            </a:r>
            <a:r>
              <a:rPr lang="cs-CZ" dirty="0" err="1" smtClean="0"/>
              <a:t>simple</a:t>
            </a:r>
            <a:r>
              <a:rPr lang="cs-CZ" dirty="0" smtClean="0"/>
              <a:t>. </a:t>
            </a:r>
            <a:endParaRPr lang="en-GB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My </a:t>
            </a:r>
            <a:r>
              <a:rPr lang="cs-CZ" u="sng" dirty="0" err="1" smtClean="0"/>
              <a:t>timetable</a:t>
            </a:r>
            <a:r>
              <a:rPr lang="cs-CZ" u="sng" dirty="0" smtClean="0"/>
              <a:t>.</a:t>
            </a:r>
            <a:r>
              <a:rPr lang="cs-CZ" dirty="0" smtClean="0"/>
              <a:t>  </a:t>
            </a:r>
          </a:p>
          <a:p>
            <a:pPr marL="0" indent="0">
              <a:buNone/>
            </a:pPr>
            <a:r>
              <a:rPr lang="cs-CZ" dirty="0" smtClean="0"/>
              <a:t>1) On ________ </a:t>
            </a:r>
            <a:r>
              <a:rPr lang="cs-CZ" dirty="0" err="1" smtClean="0"/>
              <a:t>we</a:t>
            </a:r>
            <a:r>
              <a:rPr lang="cs-CZ" dirty="0" smtClean="0"/>
              <a:t> __________</a:t>
            </a:r>
            <a:r>
              <a:rPr lang="cs-CZ" dirty="0" err="1" smtClean="0"/>
              <a:t>Maths</a:t>
            </a:r>
            <a:r>
              <a:rPr lang="cs-CZ" dirty="0" smtClean="0"/>
              <a:t>  </a:t>
            </a:r>
            <a:r>
              <a:rPr lang="cs-CZ" dirty="0" err="1" smtClean="0"/>
              <a:t>at</a:t>
            </a:r>
            <a:r>
              <a:rPr lang="cs-CZ" dirty="0" smtClean="0"/>
              <a:t> _______.  </a:t>
            </a:r>
          </a:p>
          <a:p>
            <a:pPr marL="0" indent="0">
              <a:buNone/>
            </a:pPr>
            <a:r>
              <a:rPr lang="cs-CZ" dirty="0" smtClean="0"/>
              <a:t>2) On </a:t>
            </a:r>
            <a:r>
              <a:rPr lang="cs-CZ" dirty="0" err="1"/>
              <a:t>Monday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_________  __________ </a:t>
            </a:r>
            <a:r>
              <a:rPr lang="cs-CZ" dirty="0" err="1" smtClean="0"/>
              <a:t>at</a:t>
            </a:r>
            <a:r>
              <a:rPr lang="cs-CZ" dirty="0" smtClean="0"/>
              <a:t> 8,30.</a:t>
            </a:r>
          </a:p>
          <a:p>
            <a:pPr marL="0" indent="0">
              <a:buNone/>
            </a:pPr>
            <a:r>
              <a:rPr lang="cs-CZ" dirty="0" smtClean="0"/>
              <a:t>3) On </a:t>
            </a:r>
            <a:r>
              <a:rPr lang="cs-CZ" dirty="0"/>
              <a:t>____________ </a:t>
            </a:r>
            <a:r>
              <a:rPr lang="cs-CZ" dirty="0" err="1" smtClean="0"/>
              <a:t>we</a:t>
            </a:r>
            <a:r>
              <a:rPr lang="cs-CZ" dirty="0" smtClean="0"/>
              <a:t> _______ Art </a:t>
            </a:r>
            <a:r>
              <a:rPr lang="cs-CZ" dirty="0" err="1" smtClean="0"/>
              <a:t>at</a:t>
            </a:r>
            <a:r>
              <a:rPr lang="cs-CZ" dirty="0" smtClean="0"/>
              <a:t> _________.</a:t>
            </a:r>
          </a:p>
          <a:p>
            <a:pPr marL="0" indent="0">
              <a:buNone/>
            </a:pPr>
            <a:r>
              <a:rPr lang="cs-CZ" dirty="0" smtClean="0"/>
              <a:t>4) On </a:t>
            </a:r>
            <a:r>
              <a:rPr lang="cs-CZ" dirty="0" err="1"/>
              <a:t>Wednesday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______   _________ </a:t>
            </a:r>
            <a:r>
              <a:rPr lang="cs-CZ" dirty="0" err="1" smtClean="0"/>
              <a:t>at</a:t>
            </a:r>
            <a:r>
              <a:rPr lang="cs-CZ" dirty="0" smtClean="0"/>
              <a:t> 10,00.</a:t>
            </a:r>
          </a:p>
          <a:p>
            <a:pPr marL="0" indent="0">
              <a:buNone/>
            </a:pPr>
            <a:r>
              <a:rPr lang="cs-CZ" dirty="0" smtClean="0"/>
              <a:t>5) On </a:t>
            </a:r>
            <a:r>
              <a:rPr lang="cs-CZ" dirty="0" err="1"/>
              <a:t>Friday</a:t>
            </a:r>
            <a:r>
              <a:rPr lang="cs-CZ" dirty="0"/>
              <a:t> </a:t>
            </a:r>
            <a:r>
              <a:rPr lang="cs-CZ" dirty="0" err="1" smtClean="0"/>
              <a:t>we</a:t>
            </a:r>
            <a:r>
              <a:rPr lang="cs-CZ" dirty="0" smtClean="0"/>
              <a:t> _________      _________ </a:t>
            </a:r>
            <a:r>
              <a:rPr lang="cs-CZ" dirty="0" err="1" smtClean="0"/>
              <a:t>at</a:t>
            </a:r>
            <a:r>
              <a:rPr lang="cs-CZ" dirty="0" smtClean="0"/>
              <a:t> 10,00.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78396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Metodický návod: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 smtClean="0"/>
              <a:t>Snímek č. 2 – je přehled procvičované gramatiky.</a:t>
            </a:r>
          </a:p>
          <a:p>
            <a:r>
              <a:rPr lang="cs-CZ" sz="2000" dirty="0" smtClean="0"/>
              <a:t>Snímek č. 3 – žáci napíší, co měli v domě před rokem a co mají v domě nyní.</a:t>
            </a:r>
          </a:p>
          <a:p>
            <a:r>
              <a:rPr lang="cs-CZ" sz="2000" dirty="0" smtClean="0"/>
              <a:t>Snímek č. 4 – žáci podle obrázků řeknout, jaké pokoje měli v domě.</a:t>
            </a:r>
          </a:p>
          <a:p>
            <a:r>
              <a:rPr lang="cs-CZ" sz="2000" dirty="0" smtClean="0"/>
              <a:t>Snímky č. 5 – žáci podle obrázků řeknou, co měli včera k obědu.</a:t>
            </a:r>
          </a:p>
          <a:p>
            <a:r>
              <a:rPr lang="cs-CZ" sz="2000" dirty="0" smtClean="0"/>
              <a:t>Snímek č. 6 a 7 – žáci si přečtou tabulku a na snímku č. 7 doplní chybějící údaje ve větách.</a:t>
            </a:r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sz="2000" dirty="0" smtClean="0"/>
          </a:p>
          <a:p>
            <a:endParaRPr lang="cs-CZ" dirty="0" smtClean="0"/>
          </a:p>
          <a:p>
            <a:pPr marL="1828800" lvl="4" indent="0">
              <a:buNone/>
            </a:pPr>
            <a:endParaRPr lang="en-GB" dirty="0"/>
          </a:p>
        </p:txBody>
      </p:sp>
      <p:sp>
        <p:nvSpPr>
          <p:cNvPr id="5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563888" y="6065982"/>
            <a:ext cx="2895600" cy="760512"/>
          </a:xfrm>
        </p:spPr>
        <p:txBody>
          <a:bodyPr/>
          <a:lstStyle/>
          <a:p>
            <a:r>
              <a:rPr lang="en-GB" dirty="0" err="1" smtClean="0"/>
              <a:t>Autorem</a:t>
            </a:r>
            <a:r>
              <a:rPr lang="en-GB" dirty="0" smtClean="0"/>
              <a:t> </a:t>
            </a:r>
            <a:r>
              <a:rPr lang="en-GB" dirty="0" err="1" smtClean="0"/>
              <a:t>materiálu</a:t>
            </a:r>
            <a:r>
              <a:rPr lang="en-GB" dirty="0" smtClean="0"/>
              <a:t> a </a:t>
            </a:r>
            <a:r>
              <a:rPr lang="en-GB" dirty="0" err="1" smtClean="0"/>
              <a:t>všech</a:t>
            </a:r>
            <a:r>
              <a:rPr lang="en-GB" dirty="0" smtClean="0"/>
              <a:t> </a:t>
            </a:r>
            <a:r>
              <a:rPr lang="en-GB" dirty="0" err="1" smtClean="0"/>
              <a:t>jeho</a:t>
            </a:r>
            <a:r>
              <a:rPr lang="en-GB" dirty="0" smtClean="0"/>
              <a:t> </a:t>
            </a:r>
            <a:r>
              <a:rPr lang="en-GB" dirty="0" err="1" smtClean="0"/>
              <a:t>částí</a:t>
            </a:r>
            <a:r>
              <a:rPr lang="en-GB" dirty="0" smtClean="0"/>
              <a:t>, </a:t>
            </a:r>
            <a:r>
              <a:rPr lang="en-GB" dirty="0" err="1" smtClean="0"/>
              <a:t>není</a:t>
            </a:r>
            <a:r>
              <a:rPr lang="en-GB" dirty="0" smtClean="0"/>
              <a:t>-li </a:t>
            </a:r>
            <a:r>
              <a:rPr lang="en-GB" dirty="0" err="1" smtClean="0"/>
              <a:t>uvedeno</a:t>
            </a:r>
            <a:r>
              <a:rPr lang="en-GB" dirty="0" smtClean="0"/>
              <a:t> </a:t>
            </a:r>
            <a:r>
              <a:rPr lang="en-GB" dirty="0" err="1" smtClean="0"/>
              <a:t>jinak</a:t>
            </a:r>
            <a:r>
              <a:rPr lang="en-GB" dirty="0" smtClean="0"/>
              <a:t>, je Mgr. </a:t>
            </a:r>
            <a:r>
              <a:rPr lang="en-GB" dirty="0" err="1" smtClean="0"/>
              <a:t>Libuše</a:t>
            </a:r>
            <a:r>
              <a:rPr lang="en-GB" dirty="0" smtClean="0"/>
              <a:t> </a:t>
            </a:r>
            <a:r>
              <a:rPr lang="en-GB" dirty="0" err="1" smtClean="0"/>
              <a:t>Kocourková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68450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Sources</a:t>
            </a:r>
            <a:r>
              <a:rPr lang="cs-CZ" dirty="0" smtClean="0"/>
              <a:t>:		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[cit. </a:t>
            </a:r>
            <a:r>
              <a:rPr lang="cs-CZ" smtClean="0"/>
              <a:t>2012-03-12]. </a:t>
            </a:r>
            <a:r>
              <a:rPr lang="cs-CZ" dirty="0" smtClean="0"/>
              <a:t>Obrázky vloženy z Klipartu</a:t>
            </a:r>
          </a:p>
          <a:p>
            <a:r>
              <a:rPr lang="cs-CZ" dirty="0" smtClean="0"/>
              <a:t>Prezentace zpracována v </a:t>
            </a:r>
            <a:r>
              <a:rPr lang="cs-CZ" dirty="0" err="1" smtClean="0"/>
              <a:t>power</a:t>
            </a:r>
            <a:r>
              <a:rPr lang="cs-CZ" dirty="0" smtClean="0"/>
              <a:t> pointu.</a:t>
            </a:r>
            <a:endParaRPr lang="en-GB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Autorem materiálu a všech jeho částí, není-li uvedeno jinak, je Mgr. Libuše Kocourková</a:t>
            </a:r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80204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592</Words>
  <Application>Microsoft Office PowerPoint</Application>
  <PresentationFormat>Předvádění na obrazovce (4:3)</PresentationFormat>
  <Paragraphs>109</Paragraphs>
  <Slides>9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systému Office</vt:lpstr>
      <vt:lpstr>Tok</vt:lpstr>
      <vt:lpstr>Snímek 1</vt:lpstr>
      <vt:lpstr>Past tense – HAVE - affirmative </vt:lpstr>
      <vt:lpstr>The house Write what you had in your house one year ago and what you have in your house now.</vt:lpstr>
      <vt:lpstr>I had this room in my house…..</vt:lpstr>
      <vt:lpstr>What you had for lunch……… </vt:lpstr>
      <vt:lpstr>MY TIMETABLE</vt:lpstr>
      <vt:lpstr>Complete the sentences. Use HAVE in past simple. </vt:lpstr>
      <vt:lpstr>Metodický návod:</vt:lpstr>
      <vt:lpstr>Sources: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Líba</dc:creator>
  <cp:lastModifiedBy>Iva9889</cp:lastModifiedBy>
  <cp:revision>16</cp:revision>
  <dcterms:created xsi:type="dcterms:W3CDTF">2012-03-18T09:15:53Z</dcterms:created>
  <dcterms:modified xsi:type="dcterms:W3CDTF">2012-05-06T15:01:09Z</dcterms:modified>
</cp:coreProperties>
</file>