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6" r:id="rId3"/>
    <p:sldId id="259" r:id="rId4"/>
    <p:sldId id="261" r:id="rId5"/>
    <p:sldId id="258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5EC1D4A-A796-47C3-A63E-CE236FB377E2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kument_aplikace_Microsoft_Office_Word_97-_2003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Office_Excel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3888"/>
            <a:ext cx="792480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55576" y="2636912"/>
            <a:ext cx="756084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b="1" dirty="0"/>
              <a:t>SADA č. </a:t>
            </a:r>
            <a:r>
              <a:rPr lang="cs-CZ" sz="1100" b="1" dirty="0" smtClean="0"/>
              <a:t>VIII</a:t>
            </a:r>
            <a:endParaRPr lang="cs-CZ" sz="1100" b="1" dirty="0"/>
          </a:p>
          <a:p>
            <a:pPr algn="ctr"/>
            <a:r>
              <a:rPr lang="cs-CZ" sz="1100" b="1" dirty="0"/>
              <a:t>Identifikátor: </a:t>
            </a:r>
            <a:r>
              <a:rPr lang="cs-CZ" sz="1100" b="1" smtClean="0"/>
              <a:t>VY_32_INOVACE_SADA </a:t>
            </a:r>
            <a:r>
              <a:rPr lang="cs-CZ" sz="1100" b="1" smtClean="0"/>
              <a:t>VIII_ČJS</a:t>
            </a:r>
            <a:r>
              <a:rPr lang="cs-CZ" sz="1100" b="1" dirty="0" smtClean="0"/>
              <a:t>, DUM 13</a:t>
            </a:r>
            <a:endParaRPr lang="cs-CZ" sz="1100" b="1" dirty="0"/>
          </a:p>
          <a:p>
            <a:pPr algn="ctr"/>
            <a:r>
              <a:rPr lang="cs-CZ" sz="1100" b="1" dirty="0"/>
              <a:t>Vzdělávací oblast: Člověk a jeho svět</a:t>
            </a:r>
          </a:p>
          <a:p>
            <a:pPr algn="ctr"/>
            <a:r>
              <a:rPr lang="cs-CZ" sz="1100" b="1" dirty="0"/>
              <a:t>Vzdělávací obor: Člověk a jeho svět</a:t>
            </a:r>
          </a:p>
          <a:p>
            <a:pPr algn="ctr"/>
            <a:endParaRPr lang="cs-CZ" sz="1100" dirty="0"/>
          </a:p>
          <a:p>
            <a:r>
              <a:rPr lang="cs-CZ" sz="1100" b="1" dirty="0"/>
              <a:t>Název: Pardubice – náš kraj</a:t>
            </a:r>
            <a:endParaRPr lang="cs-CZ" sz="1100" dirty="0"/>
          </a:p>
          <a:p>
            <a:r>
              <a:rPr lang="cs-CZ" sz="1100" b="1" dirty="0"/>
              <a:t>Autor: Jana Sedláková</a:t>
            </a:r>
            <a:endParaRPr lang="cs-CZ" sz="1100" dirty="0"/>
          </a:p>
          <a:p>
            <a:r>
              <a:rPr lang="cs-CZ" sz="1100" b="1" dirty="0"/>
              <a:t>Stručná anotace: Tato prezentace slouží k opakování a procvičování učiva 4. </a:t>
            </a:r>
            <a:r>
              <a:rPr lang="cs-CZ" sz="1100" b="1" dirty="0" smtClean="0"/>
              <a:t>ročníku</a:t>
            </a:r>
            <a:r>
              <a:rPr lang="cs-CZ" sz="1100" b="1" dirty="0"/>
              <a:t> </a:t>
            </a:r>
            <a:r>
              <a:rPr lang="cs-CZ" sz="1100" b="1" dirty="0" smtClean="0"/>
              <a:t>o našem kraji.</a:t>
            </a:r>
            <a:endParaRPr lang="cs-CZ" sz="1100" b="1" dirty="0"/>
          </a:p>
          <a:p>
            <a:r>
              <a:rPr lang="cs-CZ" sz="1100" b="1" dirty="0"/>
              <a:t>Metodické zhodnocení: Prezentace byla </a:t>
            </a:r>
            <a:r>
              <a:rPr lang="cs-CZ" sz="1100" b="1" dirty="0" err="1"/>
              <a:t>odpilotována</a:t>
            </a:r>
            <a:r>
              <a:rPr lang="cs-CZ" sz="1100" b="1" dirty="0"/>
              <a:t> </a:t>
            </a:r>
            <a:r>
              <a:rPr lang="cs-CZ" sz="1100" b="1" dirty="0" smtClean="0"/>
              <a:t>16.9. 2011 ve třídě 5.A ZŠ Studánka.</a:t>
            </a:r>
            <a:endParaRPr lang="cs-CZ" sz="1100" b="1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24693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Pardubice – náš kraj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Opakování a utřídění poznatků</a:t>
            </a:r>
            <a:endParaRPr lang="cs-CZ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4211960" y="5373216"/>
          <a:ext cx="914400" cy="714375"/>
        </p:xfrm>
        <a:graphic>
          <a:graphicData uri="http://schemas.openxmlformats.org/presentationml/2006/ole">
            <p:oleObj spid="_x0000_s2050" name="Document" showAsIcon="1" r:id="rId3" imgW="914400" imgH="714240" progId="Word.Documen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08781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7715200" cy="1268760"/>
          </a:xfrm>
        </p:spPr>
        <p:txBody>
          <a:bodyPr/>
          <a:lstStyle/>
          <a:p>
            <a:r>
              <a:rPr lang="cs-CZ" dirty="0" smtClean="0"/>
              <a:t>KŘÍŽOVKA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568" y="1196752"/>
            <a:ext cx="7848872" cy="525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35968" y="1349152"/>
            <a:ext cx="7848872" cy="525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62725230"/>
              </p:ext>
            </p:extLst>
          </p:nvPr>
        </p:nvGraphicFramePr>
        <p:xfrm>
          <a:off x="395536" y="1349153"/>
          <a:ext cx="8496944" cy="5104184"/>
        </p:xfrm>
        <a:graphic>
          <a:graphicData uri="http://schemas.openxmlformats.org/presentationml/2006/ole">
            <p:oleObj spid="_x0000_s1047" name="List" r:id="rId3" imgW="13420791" imgH="5038850" progId="Excel.Shee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244077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Najdi na mapě Pardubic tuto ulici a </a:t>
            </a:r>
            <a:r>
              <a:rPr lang="cs-CZ" sz="2800" dirty="0" smtClean="0"/>
              <a:t>pověz ostatním</a:t>
            </a:r>
            <a:r>
              <a:rPr lang="cs-CZ" sz="2800" dirty="0"/>
              <a:t>, k jakému důležitému místu vede.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27584" y="1556792"/>
            <a:ext cx="78488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400" dirty="0" smtClean="0"/>
              <a:t>Jméno významné památky na konci Třídy Míru, ze které se můžeme rozhlédnout do dáli.</a:t>
            </a:r>
          </a:p>
          <a:p>
            <a:pPr marL="342900" indent="-342900">
              <a:buAutoNum type="arabicPeriod"/>
            </a:pPr>
            <a:r>
              <a:rPr lang="cs-CZ" sz="2400" dirty="0" smtClean="0"/>
              <a:t>Řeka, která vtéká do Pardubic ze severu.</a:t>
            </a:r>
          </a:p>
          <a:p>
            <a:pPr marL="342900" indent="-342900">
              <a:buAutoNum type="arabicPeriod"/>
            </a:pPr>
            <a:r>
              <a:rPr lang="cs-CZ" sz="2400" dirty="0" smtClean="0"/>
              <a:t>Náměstí, na kterém se nachází radnice.</a:t>
            </a:r>
          </a:p>
          <a:p>
            <a:pPr marL="342900" indent="-342900">
              <a:buAutoNum type="arabicPeriod"/>
            </a:pPr>
            <a:r>
              <a:rPr lang="cs-CZ" sz="2400" dirty="0" smtClean="0"/>
              <a:t>Hlavní město Praha a zbývá ještě kolik krajů?</a:t>
            </a:r>
          </a:p>
          <a:p>
            <a:pPr marL="342900" indent="-342900">
              <a:buAutoNum type="arabicPeriod"/>
            </a:pPr>
            <a:r>
              <a:rPr lang="cs-CZ" sz="2400" dirty="0" smtClean="0"/>
              <a:t>Název nejznámějšího dostihového závodu. </a:t>
            </a:r>
          </a:p>
          <a:p>
            <a:pPr marL="342900" indent="-342900">
              <a:buAutoNum type="arabicPeriod"/>
            </a:pPr>
            <a:r>
              <a:rPr lang="cs-CZ" sz="2400" dirty="0" smtClean="0"/>
              <a:t>Hrad nedaleko Pardubic.</a:t>
            </a:r>
          </a:p>
          <a:p>
            <a:pPr marL="342900" indent="-342900">
              <a:buAutoNum type="arabicPeriod"/>
            </a:pPr>
            <a:r>
              <a:rPr lang="cs-CZ" sz="2400" dirty="0" smtClean="0"/>
              <a:t>Řeka, která se v Pardubicích vlévá do Labe.</a:t>
            </a:r>
          </a:p>
          <a:p>
            <a:pPr marL="342900" indent="-342900">
              <a:buAutoNum type="arabicPeriod"/>
            </a:pPr>
            <a:r>
              <a:rPr lang="cs-CZ" sz="2400" dirty="0" smtClean="0"/>
              <a:t>Název plochodrážních závodů.</a:t>
            </a:r>
          </a:p>
          <a:p>
            <a:pPr marL="342900" indent="-342900">
              <a:buAutoNum type="arabicPeriod"/>
            </a:pPr>
            <a:r>
              <a:rPr lang="cs-CZ" sz="2400" dirty="0" smtClean="0"/>
              <a:t>Zkratka Východočeského divadla.</a:t>
            </a:r>
          </a:p>
          <a:p>
            <a:pPr marL="342900" indent="-342900">
              <a:buAutoNum type="arabicPeriod"/>
            </a:pPr>
            <a:r>
              <a:rPr lang="cs-CZ" sz="2400" dirty="0" smtClean="0"/>
              <a:t> Památka ve městě věnovaná sv. Bartoloměji.</a:t>
            </a:r>
          </a:p>
          <a:p>
            <a:pPr marL="342900" indent="-342900">
              <a:buAutoNum type="arabicPeriod"/>
            </a:pPr>
            <a:r>
              <a:rPr lang="cs-CZ" sz="2400" dirty="0" smtClean="0"/>
              <a:t> Co stavěli lidé na ochranu města před nemocí zvanou mor?</a:t>
            </a:r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420038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600200"/>
          </a:xfrm>
        </p:spPr>
        <p:txBody>
          <a:bodyPr/>
          <a:lstStyle/>
          <a:p>
            <a:r>
              <a:rPr lang="cs-CZ" dirty="0" smtClean="0"/>
              <a:t>Poznáš, co je ukryté na obrázku?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48935"/>
            <a:ext cx="6992431" cy="4300345"/>
          </a:xfrm>
        </p:spPr>
      </p:pic>
      <p:sp>
        <p:nvSpPr>
          <p:cNvPr id="9" name="Obdélník 8"/>
          <p:cNvSpPr/>
          <p:nvPr/>
        </p:nvSpPr>
        <p:spPr>
          <a:xfrm>
            <a:off x="865258" y="1621995"/>
            <a:ext cx="2376264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Které zvíře mají Pardubice ve znaku?</a:t>
            </a:r>
            <a:endParaRPr lang="cs-CZ" sz="2800" dirty="0"/>
          </a:p>
        </p:txBody>
      </p:sp>
      <p:sp>
        <p:nvSpPr>
          <p:cNvPr id="11" name="Obdélník 10"/>
          <p:cNvSpPr/>
          <p:nvPr/>
        </p:nvSpPr>
        <p:spPr>
          <a:xfrm>
            <a:off x="890156" y="3813484"/>
            <a:ext cx="2376264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Které dvě řeky se zde stékají?</a:t>
            </a:r>
            <a:endParaRPr lang="cs-CZ" sz="2800" dirty="0"/>
          </a:p>
        </p:txBody>
      </p:sp>
      <p:sp>
        <p:nvSpPr>
          <p:cNvPr id="12" name="Obdélník 11"/>
          <p:cNvSpPr/>
          <p:nvPr/>
        </p:nvSpPr>
        <p:spPr>
          <a:xfrm>
            <a:off x="3185846" y="1581236"/>
            <a:ext cx="2376264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Jak zní jméno pánů z Pardubic?</a:t>
            </a:r>
            <a:endParaRPr lang="cs-CZ" sz="2800" dirty="0"/>
          </a:p>
        </p:txBody>
      </p:sp>
      <p:sp>
        <p:nvSpPr>
          <p:cNvPr id="13" name="Obdélník 12"/>
          <p:cNvSpPr/>
          <p:nvPr/>
        </p:nvSpPr>
        <p:spPr>
          <a:xfrm>
            <a:off x="3192524" y="3813484"/>
            <a:ext cx="2376264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Které sporty jsou v Pardubicích velmi oblíbené?</a:t>
            </a:r>
            <a:endParaRPr lang="cs-CZ" sz="2800" dirty="0"/>
          </a:p>
        </p:txBody>
      </p:sp>
      <p:sp>
        <p:nvSpPr>
          <p:cNvPr id="14" name="Obdélník 13"/>
          <p:cNvSpPr/>
          <p:nvPr/>
        </p:nvSpPr>
        <p:spPr>
          <a:xfrm>
            <a:off x="5575176" y="1581236"/>
            <a:ext cx="2376264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Na jakou světovou stranu leží Pardubice od Prahy?</a:t>
            </a:r>
            <a:endParaRPr lang="cs-CZ" sz="2800" dirty="0"/>
          </a:p>
        </p:txBody>
      </p:sp>
      <p:sp>
        <p:nvSpPr>
          <p:cNvPr id="15" name="Obdélník 14"/>
          <p:cNvSpPr/>
          <p:nvPr/>
        </p:nvSpPr>
        <p:spPr>
          <a:xfrm>
            <a:off x="5580112" y="3813484"/>
            <a:ext cx="2376264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Nejznámější potravinář-</a:t>
            </a:r>
            <a:r>
              <a:rPr lang="cs-CZ" sz="2800" dirty="0" err="1" smtClean="0"/>
              <a:t>ský</a:t>
            </a:r>
            <a:r>
              <a:rPr lang="cs-CZ" sz="2800" dirty="0" smtClean="0"/>
              <a:t> výrobek z Pardubic?</a:t>
            </a:r>
            <a:endParaRPr lang="cs-CZ" sz="2800" dirty="0"/>
          </a:p>
        </p:txBody>
      </p:sp>
    </p:spTree>
    <p:extLst>
      <p:ext uri="{BB962C8B-B14F-4D97-AF65-F5344CB8AC3E}">
        <p14:creationId xmlns="" xmlns:p14="http://schemas.microsoft.com/office/powerpoint/2010/main" val="260600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07504"/>
          </a:xfrm>
        </p:spPr>
        <p:txBody>
          <a:bodyPr/>
          <a:lstStyle/>
          <a:p>
            <a:r>
              <a:rPr lang="cs-CZ" dirty="0" smtClean="0"/>
              <a:t>Správné řešení tajenky: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54266185"/>
              </p:ext>
            </p:extLst>
          </p:nvPr>
        </p:nvGraphicFramePr>
        <p:xfrm>
          <a:off x="344398" y="1772816"/>
          <a:ext cx="8404066" cy="48310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2003"/>
                <a:gridCol w="382003"/>
                <a:gridCol w="382003"/>
                <a:gridCol w="382003"/>
                <a:gridCol w="382003"/>
                <a:gridCol w="382003"/>
                <a:gridCol w="382003"/>
                <a:gridCol w="382003"/>
                <a:gridCol w="382003"/>
                <a:gridCol w="382003"/>
                <a:gridCol w="382003"/>
                <a:gridCol w="382003"/>
                <a:gridCol w="382003"/>
                <a:gridCol w="382003"/>
                <a:gridCol w="382003"/>
                <a:gridCol w="382003"/>
                <a:gridCol w="382003"/>
                <a:gridCol w="382003"/>
                <a:gridCol w="382003"/>
                <a:gridCol w="382003"/>
                <a:gridCol w="382003"/>
                <a:gridCol w="382003"/>
              </a:tblGrid>
              <a:tr h="438594"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Z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L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cs-CZ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Á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B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R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Á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A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</a:tr>
              <a:tr h="438594"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L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endParaRPr lang="cs-CZ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B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</a:tr>
              <a:tr h="438594"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</a:t>
                      </a:r>
                      <a:endParaRPr lang="cs-CZ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R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Š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T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Ý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S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K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É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</a:tr>
              <a:tr h="438594"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T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Ř</a:t>
                      </a:r>
                      <a:endParaRPr lang="cs-CZ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I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Á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C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T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</a:tr>
              <a:tr h="43859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V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L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K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Á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P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A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R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D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U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B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I</a:t>
                      </a:r>
                      <a:endParaRPr lang="cs-CZ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C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K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Á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</a:tr>
              <a:tr h="438594"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K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U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Ě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T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I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C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K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Á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</a:t>
                      </a:r>
                      <a:endParaRPr lang="cs-CZ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O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R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A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</a:tr>
              <a:tr h="438594"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CH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</a:t>
                      </a:r>
                      <a:endParaRPr lang="cs-CZ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U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D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I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M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K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A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</a:tr>
              <a:tr h="438594"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Z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L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A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T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Á</a:t>
                      </a:r>
                      <a:endParaRPr lang="cs-CZ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P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Ř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I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L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B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A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</a:tr>
              <a:tr h="438594"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V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Č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D</a:t>
                      </a:r>
                      <a:endParaRPr lang="cs-CZ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</a:tr>
              <a:tr h="445142"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K</a:t>
                      </a:r>
                      <a:endParaRPr lang="cs-CZ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O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S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T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L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</a:tr>
              <a:tr h="438594"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M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O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R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O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V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Ý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S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L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O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endParaRPr lang="cs-CZ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P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5" marR="5845" marT="584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7121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r>
              <a:rPr lang="cs-CZ" dirty="0" smtClean="0"/>
              <a:t>Správné řešení otázek: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5576" y="1412776"/>
            <a:ext cx="784887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cs-CZ" sz="2000" dirty="0" smtClean="0"/>
              <a:t>Které zvíře mají ve znaku Pardubice? – koně</a:t>
            </a:r>
          </a:p>
          <a:p>
            <a:endParaRPr lang="cs-CZ" sz="2000" dirty="0" smtClean="0"/>
          </a:p>
          <a:p>
            <a:r>
              <a:rPr lang="cs-CZ" sz="2000" dirty="0" smtClean="0"/>
              <a:t>2) Jak zní jméno pánů z Pardubic?	- </a:t>
            </a:r>
            <a:r>
              <a:rPr lang="cs-CZ" sz="2000" dirty="0" err="1" smtClean="0"/>
              <a:t>Pernštejni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3) Na jakou světovou stranu leží Pardubice od Prahy?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				- východ</a:t>
            </a:r>
          </a:p>
          <a:p>
            <a:r>
              <a:rPr lang="cs-CZ" sz="2000" dirty="0" smtClean="0"/>
              <a:t>4) Které dvě řeky se zde stékají?		- Chrudimka se zde vlévá 					   do Labe</a:t>
            </a:r>
          </a:p>
          <a:p>
            <a:endParaRPr lang="cs-CZ" sz="2000" dirty="0" smtClean="0"/>
          </a:p>
          <a:p>
            <a:r>
              <a:rPr lang="cs-CZ" sz="2000" dirty="0" smtClean="0"/>
              <a:t>5) Které sporty jsou v Pardubicích velmi oblíbené?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				- hokej, basketbal, fotbal</a:t>
            </a:r>
          </a:p>
          <a:p>
            <a:endParaRPr lang="cs-CZ" sz="2000" dirty="0" smtClean="0"/>
          </a:p>
          <a:p>
            <a:r>
              <a:rPr lang="cs-CZ" sz="2000" dirty="0" smtClean="0"/>
              <a:t>6) Nejznámější potravinářský výrobek z Pardubic?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				- perník</a:t>
            </a:r>
          </a:p>
          <a:p>
            <a:endParaRPr lang="cs-CZ" sz="2000" dirty="0" smtClean="0"/>
          </a:p>
          <a:p>
            <a:pPr marL="342900" indent="-342900">
              <a:buAutoNum type="arabicParenR"/>
            </a:pPr>
            <a:endParaRPr lang="cs-CZ" sz="2000" dirty="0" smtClean="0"/>
          </a:p>
          <a:p>
            <a:pPr marL="342900" indent="-342900">
              <a:buAutoNum type="arabicParenR"/>
            </a:pP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5949280"/>
            <a:ext cx="9200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Citace:  </a:t>
            </a:r>
          </a:p>
          <a:p>
            <a:r>
              <a:rPr lang="cs-CZ" dirty="0" smtClean="0"/>
              <a:t>Obrázek </a:t>
            </a:r>
            <a:r>
              <a:rPr lang="cs-CZ" dirty="0"/>
              <a:t>http://commons.wikimedia.org/wiki/File:Pardubice,_lo%C4%8F_Praha.jpg: </a:t>
            </a:r>
          </a:p>
        </p:txBody>
      </p:sp>
    </p:spTree>
    <p:extLst>
      <p:ext uri="{BB962C8B-B14F-4D97-AF65-F5344CB8AC3E}">
        <p14:creationId xmlns="" xmlns:p14="http://schemas.microsoft.com/office/powerpoint/2010/main" val="214061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 rot="10800000" flipV="1">
            <a:off x="395536" y="5877272"/>
            <a:ext cx="8559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 obrázku se nachází loď Arnošt z Pardubic. Tento parník pluje v krajském městě Pardubicích po Labi.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7"/>
            <a:ext cx="8058472" cy="525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7494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659159"/>
          </a:xfrm>
        </p:spPr>
        <p:txBody>
          <a:bodyPr/>
          <a:lstStyle/>
          <a:p>
            <a:pPr algn="l"/>
            <a:r>
              <a:rPr lang="cs-CZ" sz="1200" dirty="0" smtClean="0"/>
              <a:t>Obrazový materiál :  fotoarchiv autor</a:t>
            </a:r>
            <a:endParaRPr lang="cs-CZ" sz="1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105</TotalTime>
  <Words>394</Words>
  <Application>Microsoft Office PowerPoint</Application>
  <PresentationFormat>Předvádění na obrazovce (4:3)</PresentationFormat>
  <Paragraphs>151</Paragraphs>
  <Slides>9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Exekutivní</vt:lpstr>
      <vt:lpstr>Document</vt:lpstr>
      <vt:lpstr>List</vt:lpstr>
      <vt:lpstr>Snímek 1</vt:lpstr>
      <vt:lpstr>Pardubice – náš kraj</vt:lpstr>
      <vt:lpstr>KŘÍŽOVKA </vt:lpstr>
      <vt:lpstr>Najdi na mapě Pardubic tuto ulici a pověz ostatním, k jakému důležitému místu vede.</vt:lpstr>
      <vt:lpstr>Poznáš, co je ukryté na obrázku?</vt:lpstr>
      <vt:lpstr>Správné řešení tajenky:</vt:lpstr>
      <vt:lpstr>Správné řešení otázek:</vt:lpstr>
      <vt:lpstr>Snímek 8</vt:lpstr>
      <vt:lpstr>Obrazový materiál :  fotoarchiv autor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Pardubice – náš kraj</dc:title>
  <dc:creator>ucitel</dc:creator>
  <cp:lastModifiedBy>Iva9889</cp:lastModifiedBy>
  <cp:revision>25</cp:revision>
  <dcterms:created xsi:type="dcterms:W3CDTF">2011-09-13T20:03:06Z</dcterms:created>
  <dcterms:modified xsi:type="dcterms:W3CDTF">2011-10-27T10:29:15Z</dcterms:modified>
</cp:coreProperties>
</file>