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57" r:id="rId5"/>
    <p:sldId id="258" r:id="rId6"/>
    <p:sldId id="259" r:id="rId7"/>
    <p:sldId id="265" r:id="rId8"/>
    <p:sldId id="264" r:id="rId9"/>
    <p:sldId id="263" r:id="rId10"/>
    <p:sldId id="267" r:id="rId11"/>
    <p:sldId id="262" r:id="rId12"/>
    <p:sldId id="261" r:id="rId13"/>
    <p:sldId id="266" r:id="rId14"/>
    <p:sldId id="260" r:id="rId15"/>
    <p:sldId id="268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C1B4-9DCF-4D65-B172-0FDA1D178C40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3B5-7EF4-4BDC-9ECA-4E93D177BA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7952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C1B4-9DCF-4D65-B172-0FDA1D178C40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3B5-7EF4-4BDC-9ECA-4E93D177BA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44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C1B4-9DCF-4D65-B172-0FDA1D178C40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3B5-7EF4-4BDC-9ECA-4E93D177BA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5785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C1B4-9DCF-4D65-B172-0FDA1D178C40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3B5-7EF4-4BDC-9ECA-4E93D177BA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71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C1B4-9DCF-4D65-B172-0FDA1D178C40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3B5-7EF4-4BDC-9ECA-4E93D177BA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5467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C1B4-9DCF-4D65-B172-0FDA1D178C40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3B5-7EF4-4BDC-9ECA-4E93D177BA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0454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C1B4-9DCF-4D65-B172-0FDA1D178C40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3B5-7EF4-4BDC-9ECA-4E93D177BA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8666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C1B4-9DCF-4D65-B172-0FDA1D178C40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3B5-7EF4-4BDC-9ECA-4E93D177BA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0188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C1B4-9DCF-4D65-B172-0FDA1D178C40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3B5-7EF4-4BDC-9ECA-4E93D177BA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1317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C1B4-9DCF-4D65-B172-0FDA1D178C40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3B5-7EF4-4BDC-9ECA-4E93D177BA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7036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C1B4-9DCF-4D65-B172-0FDA1D178C40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3B5-7EF4-4BDC-9ECA-4E93D177BA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3338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C1B4-9DCF-4D65-B172-0FDA1D178C40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2C3B5-7EF4-4BDC-9ECA-4E93D177BA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4114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824064" cy="476250"/>
          </a:xfrm>
        </p:spPr>
        <p:txBody>
          <a:bodyPr/>
          <a:lstStyle/>
          <a:p>
            <a:pPr>
              <a:defRPr/>
            </a:pPr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5" name="Obrázek 1" descr="logolinkII_bar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9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 dirty="0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11" name="Group 117"/>
          <p:cNvGraphicFramePr>
            <a:graphicFrameLocks noGrp="1"/>
          </p:cNvGraphicFramePr>
          <p:nvPr/>
        </p:nvGraphicFramePr>
        <p:xfrm>
          <a:off x="611188" y="1700213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6"/>
          <p:cNvSpPr>
            <a:spLocks noChangeArrowheads="1"/>
          </p:cNvSpPr>
          <p:nvPr/>
        </p:nvSpPr>
        <p:spPr bwMode="auto">
          <a:xfrm>
            <a:off x="395288" y="2881669"/>
            <a:ext cx="84978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b="1" dirty="0"/>
              <a:t>SADA č. </a:t>
            </a:r>
            <a:r>
              <a:rPr lang="cs-CZ" b="1" dirty="0" smtClean="0"/>
              <a:t>VIII</a:t>
            </a:r>
          </a:p>
          <a:p>
            <a:pPr algn="ctr"/>
            <a:r>
              <a:rPr lang="cs-CZ" b="1" dirty="0" smtClean="0"/>
              <a:t>Identifikátor</a:t>
            </a:r>
            <a:r>
              <a:rPr lang="cs-CZ" b="1" dirty="0"/>
              <a:t>: </a:t>
            </a:r>
            <a:r>
              <a:rPr lang="cs-CZ" b="1" smtClean="0"/>
              <a:t>VY_32_INOVACE_SADA </a:t>
            </a:r>
            <a:r>
              <a:rPr lang="cs-CZ" b="1" smtClean="0"/>
              <a:t>VIII_ČJS</a:t>
            </a:r>
            <a:r>
              <a:rPr lang="cs-CZ" b="1" dirty="0" smtClean="0"/>
              <a:t>, DUM 18</a:t>
            </a:r>
            <a:endParaRPr lang="cs-CZ" b="1" dirty="0"/>
          </a:p>
          <a:p>
            <a:pPr algn="ctr"/>
            <a:r>
              <a:rPr lang="cs-CZ" b="1" dirty="0"/>
              <a:t>Vzdělávací oblast: </a:t>
            </a:r>
            <a:r>
              <a:rPr lang="cs-CZ" b="1" dirty="0" smtClean="0"/>
              <a:t>Člověk a jeho svět</a:t>
            </a:r>
            <a:endParaRPr lang="cs-CZ" b="1" dirty="0"/>
          </a:p>
          <a:p>
            <a:pPr algn="ctr"/>
            <a:r>
              <a:rPr lang="cs-CZ" b="1" dirty="0"/>
              <a:t>Vzdělávací obor: </a:t>
            </a:r>
            <a:r>
              <a:rPr lang="cs-CZ" b="1" dirty="0" smtClean="0"/>
              <a:t>Člověk a jeho svět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7371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 ZE SLUNCE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11760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35" y="2060848"/>
            <a:ext cx="4762624" cy="317508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312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ŽIVOČICHOVÉ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3768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5194672" cy="346311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642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4451573" cy="356125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2555776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4702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11760" y="63093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4834632" cy="32230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163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ŽIVÉ ORGANIZMY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308060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68" y="1844824"/>
            <a:ext cx="4477792" cy="298519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93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ŽIVÁ A CO NEŽIVÁ PŘÍRODA?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Živá příroda</a:t>
            </a:r>
          </a:p>
          <a:p>
            <a:pPr lvl="1"/>
            <a:r>
              <a:rPr lang="cs-CZ" dirty="0" smtClean="0"/>
              <a:t>Rostliny</a:t>
            </a:r>
          </a:p>
          <a:p>
            <a:pPr lvl="1"/>
            <a:r>
              <a:rPr lang="cs-CZ" dirty="0" smtClean="0"/>
              <a:t>Houby</a:t>
            </a:r>
          </a:p>
          <a:p>
            <a:pPr lvl="1"/>
            <a:r>
              <a:rPr lang="cs-CZ" dirty="0" smtClean="0"/>
              <a:t>Člověk</a:t>
            </a:r>
          </a:p>
          <a:p>
            <a:pPr lvl="1"/>
            <a:r>
              <a:rPr lang="cs-CZ" dirty="0" smtClean="0"/>
              <a:t>Živočichové</a:t>
            </a:r>
          </a:p>
          <a:p>
            <a:pPr lvl="1"/>
            <a:r>
              <a:rPr lang="cs-CZ" dirty="0" smtClean="0"/>
              <a:t>Živé organizmy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Neživá příroda</a:t>
            </a:r>
          </a:p>
          <a:p>
            <a:pPr lvl="1"/>
            <a:r>
              <a:rPr lang="cs-CZ" dirty="0" smtClean="0"/>
              <a:t>Horniny a nerosty</a:t>
            </a:r>
          </a:p>
          <a:p>
            <a:pPr lvl="1"/>
            <a:r>
              <a:rPr lang="cs-CZ" dirty="0" smtClean="0"/>
              <a:t>Vzduch</a:t>
            </a:r>
          </a:p>
          <a:p>
            <a:pPr lvl="1"/>
            <a:r>
              <a:rPr lang="cs-CZ" dirty="0" smtClean="0"/>
              <a:t>Voda</a:t>
            </a:r>
          </a:p>
          <a:p>
            <a:pPr lvl="1"/>
            <a:r>
              <a:rPr lang="cs-CZ" dirty="0" smtClean="0"/>
              <a:t>Světlo ze slunce</a:t>
            </a:r>
          </a:p>
          <a:p>
            <a:pPr lvl="1"/>
            <a:r>
              <a:rPr lang="cs-CZ" dirty="0" smtClean="0"/>
              <a:t>Půda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eplo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3768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7326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5201" y="3141339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Autor fotografií:	Zuzana Štěpánková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555776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42899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71600" y="520511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dirty="0"/>
          </a:p>
          <a:p>
            <a:r>
              <a:rPr lang="cs-CZ" b="1" dirty="0"/>
              <a:t>Název</a:t>
            </a:r>
            <a:r>
              <a:rPr lang="cs-CZ" b="1" dirty="0" smtClean="0"/>
              <a:t>:			Živá a neživá příroda</a:t>
            </a:r>
          </a:p>
          <a:p>
            <a:endParaRPr lang="cs-CZ" dirty="0"/>
          </a:p>
          <a:p>
            <a:r>
              <a:rPr lang="cs-CZ" b="1" dirty="0"/>
              <a:t>Autor</a:t>
            </a:r>
            <a:r>
              <a:rPr lang="cs-CZ" b="1" dirty="0" smtClean="0"/>
              <a:t>:			Mgr. Zuzana Štěpánková</a:t>
            </a:r>
          </a:p>
          <a:p>
            <a:endParaRPr lang="cs-CZ" dirty="0"/>
          </a:p>
          <a:p>
            <a:r>
              <a:rPr lang="cs-CZ" b="1" dirty="0"/>
              <a:t>Stručná anotace</a:t>
            </a:r>
            <a:r>
              <a:rPr lang="cs-CZ" b="1" dirty="0" smtClean="0"/>
              <a:t>:		Presentace živé a neživé přírody. Děti si po jednotlivých obrázcích zaznamenávají do tabulky, zda se jedná o živou nebo neživou přírodu.</a:t>
            </a:r>
          </a:p>
          <a:p>
            <a:endParaRPr lang="cs-CZ" b="1" dirty="0"/>
          </a:p>
          <a:p>
            <a:r>
              <a:rPr lang="cs-CZ" b="1" dirty="0"/>
              <a:t>Metodické zhodnocení</a:t>
            </a:r>
            <a:r>
              <a:rPr lang="cs-CZ" b="1" dirty="0" smtClean="0"/>
              <a:t>:	Odučeno v 5.C</a:t>
            </a:r>
            <a:r>
              <a:rPr lang="cs-CZ" b="1" dirty="0"/>
              <a:t> </a:t>
            </a:r>
            <a:r>
              <a:rPr lang="cs-CZ" b="1" dirty="0" smtClean="0"/>
              <a:t>dne 6.9. 2011. Děti si uvědomily, co je živá a neživá příroda a jak se navzájem ovlivňují.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2411760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9016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cs-CZ" sz="8800" b="1" dirty="0" smtClean="0">
                <a:solidFill>
                  <a:srgbClr val="00B050"/>
                </a:solidFill>
              </a:rPr>
              <a:t>ŽIVÁ A NEŽIVÁ PŘÍRODA</a:t>
            </a:r>
            <a:endParaRPr lang="cs-CZ" sz="8800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483768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19267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11760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92" y="1916832"/>
            <a:ext cx="5773936" cy="384929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153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NEROSTY A HORNINY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42" y="1844824"/>
            <a:ext cx="2369236" cy="355385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2411760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26751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HOUBY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3768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914752" cy="39431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703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ČLOVĚK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86000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38" y="1700808"/>
            <a:ext cx="5665924" cy="377728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963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VZDUCH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3768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96" y="1772816"/>
            <a:ext cx="5842744" cy="38951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73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VODA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91827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75" y="1988840"/>
            <a:ext cx="5482704" cy="36551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258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331</Words>
  <Application>Microsoft Office PowerPoint</Application>
  <PresentationFormat>Předvádění na obrazovce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Snímek 1</vt:lpstr>
      <vt:lpstr>Snímek 2</vt:lpstr>
      <vt:lpstr>ŽIVÁ A NEŽIVÁ PŘÍRODA</vt:lpstr>
      <vt:lpstr>ROSTLINY</vt:lpstr>
      <vt:lpstr>NEROSTY A HORNINY</vt:lpstr>
      <vt:lpstr>HOUBY</vt:lpstr>
      <vt:lpstr>ČLOVĚK</vt:lpstr>
      <vt:lpstr>VZDUCH</vt:lpstr>
      <vt:lpstr>VODA</vt:lpstr>
      <vt:lpstr>SVĚTLO ZE SLUNCE</vt:lpstr>
      <vt:lpstr>ŽIVOČICHOVÉ</vt:lpstr>
      <vt:lpstr>PŮDA</vt:lpstr>
      <vt:lpstr>TEPLO</vt:lpstr>
      <vt:lpstr>ŽIVÉ ORGANIZMY</vt:lpstr>
      <vt:lpstr>CO JE ŽIVÁ A CO NEŽIVÁ PŘÍRODA?</vt:lpstr>
      <vt:lpstr>Snímek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ŽIVÁ A NEŽIVÁ PŘÍRODA</dc:title>
  <dc:creator>ucitel</dc:creator>
  <cp:lastModifiedBy>Iva9889</cp:lastModifiedBy>
  <cp:revision>13</cp:revision>
  <dcterms:created xsi:type="dcterms:W3CDTF">2011-09-05T12:57:52Z</dcterms:created>
  <dcterms:modified xsi:type="dcterms:W3CDTF">2011-10-27T10:34:43Z</dcterms:modified>
</cp:coreProperties>
</file>