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5" r:id="rId10"/>
    <p:sldId id="266" r:id="rId11"/>
    <p:sldId id="267" r:id="rId12"/>
    <p:sldId id="269" r:id="rId13"/>
    <p:sldId id="268" r:id="rId14"/>
    <p:sldId id="264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FD09050-62A2-47D8-918F-6E76CAF68364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EC0CE7-DF67-472F-A3B7-31B9981CEE0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mediafoundation.org/wiki/File:Elektrownia_Rybnik.jpg" TargetMode="External"/><Relationship Id="rId2" Type="http://schemas.openxmlformats.org/officeDocument/2006/relationships/hyperlink" Target="http://wikimediafoundation.org/wiki/File:Pohled_na_JETE_p%C5%99es_pole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ikimediafoundation.org/wiki/File:V%C4%9Btrn%C3%A1_elektr%C3%A1rna.JPG" TargetMode="External"/><Relationship Id="rId5" Type="http://schemas.openxmlformats.org/officeDocument/2006/relationships/hyperlink" Target="http://wikimediafoundation.org/wiki/File:Solarn%C3%AD_(fotovoltanick%C3%A1)_elektr%C3%A1rna_v_%C4%8Cesk%C3%A9_Skalici_(okres_N%C3%A1chod).JPG" TargetMode="External"/><Relationship Id="rId4" Type="http://schemas.openxmlformats.org/officeDocument/2006/relationships/hyperlink" Target="http://wikimediafoundation.org/wiki/File:Nymburk,_vodn%C3%AD_elektr%C3%A1rna_a_jez_s_l%C3%A1vkou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3536032" cy="476250"/>
          </a:xfrm>
        </p:spPr>
        <p:txBody>
          <a:bodyPr/>
          <a:lstStyle/>
          <a:p>
            <a:pPr algn="ctr"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  <p:pic>
        <p:nvPicPr>
          <p:cNvPr id="3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7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9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116"/>
          <p:cNvSpPr>
            <a:spLocks noChangeArrowheads="1"/>
          </p:cNvSpPr>
          <p:nvPr/>
        </p:nvSpPr>
        <p:spPr bwMode="auto">
          <a:xfrm>
            <a:off x="395288" y="2943224"/>
            <a:ext cx="8497887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600" b="1" dirty="0" smtClean="0"/>
              <a:t>Sada č. XXI</a:t>
            </a:r>
            <a:endParaRPr lang="cs-CZ" sz="1600" dirty="0" smtClean="0"/>
          </a:p>
          <a:p>
            <a:pPr algn="ctr"/>
            <a:r>
              <a:rPr lang="cs-CZ" sz="1600" b="1" dirty="0" smtClean="0"/>
              <a:t>Identifikátor sady: VY_32_INOVACE_Sada XXI_ </a:t>
            </a:r>
            <a:r>
              <a:rPr lang="cs-CZ" sz="1600" b="1" dirty="0" smtClean="0"/>
              <a:t>ČJS, DUM 10</a:t>
            </a:r>
            <a:endParaRPr lang="cs-CZ" sz="1600" dirty="0" smtClean="0"/>
          </a:p>
          <a:p>
            <a:pPr algn="ctr"/>
            <a:r>
              <a:rPr lang="cs-CZ" sz="1600" b="1" dirty="0" smtClean="0"/>
              <a:t>Vzdělávací oblast: Člověk a jeho svět</a:t>
            </a:r>
            <a:endParaRPr lang="cs-CZ" sz="1600" dirty="0" smtClean="0"/>
          </a:p>
          <a:p>
            <a:pPr algn="ctr"/>
            <a:r>
              <a:rPr lang="cs-CZ" sz="1600" b="1" dirty="0" smtClean="0"/>
              <a:t>Vzdělávací </a:t>
            </a:r>
            <a:r>
              <a:rPr lang="cs-CZ" sz="1600" b="1" dirty="0" smtClean="0"/>
              <a:t>obor: Člověk a jeho svět</a:t>
            </a:r>
            <a:endParaRPr lang="cs-CZ" sz="1600" dirty="0" smtClean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4584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2) Spoj správně obrázek z druhem elektrárny.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Jaderná elektrárna - 5</a:t>
            </a:r>
          </a:p>
          <a:p>
            <a:r>
              <a:rPr lang="cs-CZ" dirty="0" smtClean="0"/>
              <a:t>Tepelná elektrárna - 1</a:t>
            </a:r>
          </a:p>
          <a:p>
            <a:r>
              <a:rPr lang="cs-CZ" dirty="0" smtClean="0"/>
              <a:t>Větrná elektrárna - 3</a:t>
            </a:r>
          </a:p>
          <a:p>
            <a:r>
              <a:rPr lang="cs-CZ" dirty="0" smtClean="0"/>
              <a:t>Vodní elektrárna - 2</a:t>
            </a:r>
          </a:p>
          <a:p>
            <a:r>
              <a:rPr lang="cs-CZ" dirty="0" smtClean="0"/>
              <a:t>Solární elektrárna - 4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3988736"/>
            <a:ext cx="1761660" cy="23488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4018756"/>
            <a:ext cx="3091813" cy="23188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2238" y="3717032"/>
            <a:ext cx="2187691" cy="164076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7599" y="1512183"/>
            <a:ext cx="1876970" cy="141125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57990" y="2348880"/>
            <a:ext cx="2089422" cy="1057770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8100392" y="15121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5724128" y="2420888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55576" y="4037792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203848" y="4077072"/>
            <a:ext cx="413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8289540" y="3795250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4572000" y="633761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7475862" y="481122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TEMELÍN</a:t>
            </a:r>
          </a:p>
        </p:txBody>
      </p:sp>
    </p:spTree>
    <p:extLst>
      <p:ext uri="{BB962C8B-B14F-4D97-AF65-F5344CB8AC3E}">
        <p14:creationId xmlns:p14="http://schemas.microsoft.com/office/powerpoint/2010/main" xmlns="" val="3546124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smtClean="0"/>
              <a:t>3) Napiš, co je vodič a co nevodič. Ke každému uveď alespoň dva příklady.</a:t>
            </a:r>
            <a:endParaRPr lang="cs-CZ" sz="2700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cs-CZ" dirty="0" smtClean="0"/>
              <a:t>Vodič je:</a:t>
            </a:r>
          </a:p>
          <a:p>
            <a:pPr marL="0" indent="0">
              <a:buFont typeface="Wingdings 2"/>
              <a:buNone/>
            </a:pPr>
            <a:r>
              <a:rPr lang="cs-CZ" dirty="0" smtClean="0"/>
              <a:t>Vodič vede elektrický proud. Voda, zlato, železo</a:t>
            </a:r>
            <a:r>
              <a:rPr lang="cs-CZ" smtClean="0"/>
              <a:t>, ocel…</a:t>
            </a:r>
            <a:endParaRPr lang="cs-CZ" dirty="0" smtClean="0"/>
          </a:p>
          <a:p>
            <a:pPr marL="0" indent="0">
              <a:buFont typeface="Wingdings 2"/>
              <a:buNone/>
            </a:pPr>
            <a:endParaRPr lang="cs-CZ" dirty="0" smtClean="0"/>
          </a:p>
          <a:p>
            <a:pPr marL="0" indent="0">
              <a:buFont typeface="Wingdings 2"/>
              <a:buNone/>
            </a:pPr>
            <a:r>
              <a:rPr lang="cs-CZ" dirty="0" smtClean="0"/>
              <a:t>Nevodič je:</a:t>
            </a:r>
          </a:p>
          <a:p>
            <a:pPr marL="0" indent="0">
              <a:buFont typeface="Wingdings 2"/>
              <a:buNone/>
            </a:pPr>
            <a:r>
              <a:rPr lang="cs-CZ" dirty="0" smtClean="0"/>
              <a:t>Nevodič nevede elektrický proud. Guma, látka, dřevo…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427984" y="633893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661221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4) Napiš 5 elektrických spotřebičů.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1) PRAČKA</a:t>
            </a:r>
          </a:p>
          <a:p>
            <a:r>
              <a:rPr lang="cs-CZ" dirty="0" smtClean="0"/>
              <a:t>2) MIXÉR</a:t>
            </a:r>
          </a:p>
          <a:p>
            <a:r>
              <a:rPr lang="cs-CZ" dirty="0" smtClean="0"/>
              <a:t>3) TOUSKOVAČ</a:t>
            </a:r>
          </a:p>
          <a:p>
            <a:r>
              <a:rPr lang="cs-CZ" dirty="0" smtClean="0"/>
              <a:t>4) FÉN</a:t>
            </a:r>
          </a:p>
          <a:p>
            <a:r>
              <a:rPr lang="cs-CZ" dirty="0" smtClean="0"/>
              <a:t>5) ŽEHLIČLA</a:t>
            </a:r>
          </a:p>
        </p:txBody>
      </p:sp>
      <p:sp>
        <p:nvSpPr>
          <p:cNvPr id="4" name="Obdélník 3"/>
          <p:cNvSpPr/>
          <p:nvPr/>
        </p:nvSpPr>
        <p:spPr>
          <a:xfrm>
            <a:off x="4427984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886005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301752" y="411675"/>
            <a:ext cx="8534400" cy="7589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400" smtClean="0"/>
              <a:t>5) Zaškrtni, zda se jedná o obnovitelný nebo neobnovitelný zdroj energie.</a:t>
            </a:r>
            <a:endParaRPr lang="cs-CZ" sz="2400" dirty="0"/>
          </a:p>
        </p:txBody>
      </p:sp>
      <p:graphicFrame>
        <p:nvGraphicFramePr>
          <p:cNvPr id="3" name="Zástupný symbol pro obsah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29905186"/>
              </p:ext>
            </p:extLst>
          </p:nvPr>
        </p:nvGraphicFramePr>
        <p:xfrm>
          <a:off x="323528" y="2387939"/>
          <a:ext cx="850423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2088232"/>
                <a:gridCol w="252757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Zdroj energie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obnovitelný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neobnovitelný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Černé uhlí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Slunce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Vítr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Zemní plyn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Rudy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Voda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--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4427984" y="642038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48223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391555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Použité zdroje:</a:t>
            </a:r>
          </a:p>
          <a:p>
            <a:r>
              <a:rPr lang="cs-CZ" sz="1600" dirty="0" smtClean="0"/>
              <a:t>Fotografie:</a:t>
            </a:r>
          </a:p>
          <a:p>
            <a:r>
              <a:rPr lang="cs-CZ" sz="1600" dirty="0" smtClean="0"/>
              <a:t>Jaderná elektrárna: </a:t>
            </a:r>
            <a:r>
              <a:rPr lang="cs-CZ" sz="1600" dirty="0"/>
              <a:t>[cit. </a:t>
            </a:r>
            <a:r>
              <a:rPr lang="cs-CZ" sz="1600" dirty="0" smtClean="0"/>
              <a:t>2011-11-1]. </a:t>
            </a:r>
            <a:r>
              <a:rPr lang="cs-CZ" sz="1600" dirty="0"/>
              <a:t>Dostupný pod licencí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/>
              <a:t>Commons</a:t>
            </a:r>
            <a:r>
              <a:rPr lang="cs-CZ" sz="1600" dirty="0"/>
              <a:t> na WWW: </a:t>
            </a:r>
            <a:r>
              <a:rPr lang="cs-CZ" sz="1600" u="sng" dirty="0" smtClean="0">
                <a:hlinkClick r:id="rId2"/>
              </a:rPr>
              <a:t>http</a:t>
            </a:r>
            <a:r>
              <a:rPr lang="cs-CZ" sz="1600" u="sng" dirty="0">
                <a:hlinkClick r:id="rId2"/>
              </a:rPr>
              <a:t>://wikimediafoundation.org/wiki/File:Pohled_na_JETE_p%C5%99es_pole.jpg</a:t>
            </a:r>
            <a:endParaRPr lang="cs-CZ" sz="1600" dirty="0"/>
          </a:p>
          <a:p>
            <a:endParaRPr lang="cs-CZ" sz="1600" dirty="0" smtClean="0"/>
          </a:p>
          <a:p>
            <a:r>
              <a:rPr lang="cs-CZ" sz="1600" dirty="0" smtClean="0"/>
              <a:t>Tepelná elektrárna: </a:t>
            </a:r>
            <a:r>
              <a:rPr lang="cs-CZ" sz="1600" dirty="0"/>
              <a:t>[cit. </a:t>
            </a:r>
            <a:r>
              <a:rPr lang="cs-CZ" sz="1600" dirty="0" smtClean="0"/>
              <a:t>2011-11-1]. </a:t>
            </a:r>
            <a:r>
              <a:rPr lang="cs-CZ" sz="1600" dirty="0"/>
              <a:t>Dostupný pod licencí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/>
              <a:t>Commons</a:t>
            </a:r>
            <a:r>
              <a:rPr lang="cs-CZ" sz="1600" dirty="0"/>
              <a:t> na WWW: </a:t>
            </a:r>
          </a:p>
          <a:p>
            <a:r>
              <a:rPr lang="cs-CZ" sz="1600" u="sng" dirty="0" smtClean="0">
                <a:hlinkClick r:id="rId3"/>
              </a:rPr>
              <a:t>http</a:t>
            </a:r>
            <a:r>
              <a:rPr lang="cs-CZ" sz="1600" u="sng" dirty="0">
                <a:hlinkClick r:id="rId3"/>
              </a:rPr>
              <a:t>://wikimediafoundation.org/wiki/File:Elektrownia_Rybnik.jpg</a:t>
            </a:r>
            <a:endParaRPr lang="cs-CZ" sz="1600" dirty="0"/>
          </a:p>
          <a:p>
            <a:endParaRPr lang="cs-CZ" sz="1600" dirty="0" smtClean="0"/>
          </a:p>
          <a:p>
            <a:r>
              <a:rPr lang="cs-CZ" sz="1600" dirty="0" smtClean="0"/>
              <a:t>Vodní elektrárna: </a:t>
            </a:r>
            <a:r>
              <a:rPr lang="cs-CZ" sz="1600" dirty="0"/>
              <a:t>[cit. </a:t>
            </a:r>
            <a:r>
              <a:rPr lang="cs-CZ" sz="1600" dirty="0" smtClean="0"/>
              <a:t>2011-11-1]. </a:t>
            </a:r>
            <a:r>
              <a:rPr lang="cs-CZ" sz="1600" dirty="0"/>
              <a:t>Dostupný pod licencí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/>
              <a:t>Commons</a:t>
            </a:r>
            <a:r>
              <a:rPr lang="cs-CZ" sz="1600" dirty="0"/>
              <a:t> na WWW: </a:t>
            </a:r>
            <a:r>
              <a:rPr lang="cs-CZ" sz="1600" u="sng" dirty="0" smtClean="0">
                <a:hlinkClick r:id="rId4"/>
              </a:rPr>
              <a:t>http</a:t>
            </a:r>
            <a:r>
              <a:rPr lang="cs-CZ" sz="1600" u="sng" dirty="0">
                <a:hlinkClick r:id="rId4"/>
              </a:rPr>
              <a:t>://wikimediafoundation.org/wiki/File:Nymburk,_vodn%C3%AD_elektr%C3%A1rna_a_jez_s_l%C3%A1vkou.jpg</a:t>
            </a:r>
            <a:endParaRPr lang="cs-CZ" sz="1600" dirty="0"/>
          </a:p>
          <a:p>
            <a:endParaRPr lang="cs-CZ" sz="1600" dirty="0" smtClean="0"/>
          </a:p>
          <a:p>
            <a:r>
              <a:rPr lang="cs-CZ" sz="1600" dirty="0" smtClean="0"/>
              <a:t>Solární elektrárna</a:t>
            </a:r>
            <a:r>
              <a:rPr lang="cs-CZ" sz="1600" dirty="0"/>
              <a:t>: [cit. </a:t>
            </a:r>
            <a:r>
              <a:rPr lang="cs-CZ" sz="1600" dirty="0" smtClean="0"/>
              <a:t>2011-11-1]. </a:t>
            </a:r>
            <a:r>
              <a:rPr lang="cs-CZ" sz="1600" dirty="0"/>
              <a:t>Dostupný pod licencí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/>
              <a:t>Commons</a:t>
            </a:r>
            <a:r>
              <a:rPr lang="cs-CZ" sz="1600" dirty="0"/>
              <a:t> na WWW: </a:t>
            </a:r>
            <a:endParaRPr lang="cs-CZ" sz="1600" dirty="0" smtClean="0"/>
          </a:p>
          <a:p>
            <a:r>
              <a:rPr lang="cs-CZ" sz="1600" u="sng" dirty="0" smtClean="0">
                <a:hlinkClick r:id="rId5"/>
              </a:rPr>
              <a:t>http</a:t>
            </a:r>
            <a:r>
              <a:rPr lang="cs-CZ" sz="1600" u="sng" dirty="0">
                <a:hlinkClick r:id="rId5"/>
              </a:rPr>
              <a:t>://wikimediafoundation.org/wiki/File:Solarn%C3%AD_%28fotovoltanick%C3%A1%29_elektr%C3%A1rna_v_%C4%8Cesk%C3%A9_Skalici_%28okres_N%C3%A1chod%29.JPG</a:t>
            </a:r>
            <a:endParaRPr lang="cs-CZ" sz="1600" dirty="0"/>
          </a:p>
          <a:p>
            <a:endParaRPr lang="cs-CZ" sz="1600" dirty="0" smtClean="0"/>
          </a:p>
          <a:p>
            <a:r>
              <a:rPr lang="cs-CZ" sz="1600" dirty="0" smtClean="0"/>
              <a:t>Větrná elektrárna: </a:t>
            </a:r>
            <a:r>
              <a:rPr lang="cs-CZ" sz="1600" dirty="0"/>
              <a:t>[cit. </a:t>
            </a:r>
            <a:r>
              <a:rPr lang="cs-CZ" sz="1600" dirty="0" smtClean="0"/>
              <a:t>2011-11-1]. </a:t>
            </a:r>
            <a:r>
              <a:rPr lang="cs-CZ" sz="1600" dirty="0"/>
              <a:t>Dostupný pod licencí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/>
              <a:t>Commons</a:t>
            </a:r>
            <a:r>
              <a:rPr lang="cs-CZ" sz="1600" dirty="0"/>
              <a:t> na WWW: </a:t>
            </a:r>
            <a:r>
              <a:rPr lang="cs-CZ" sz="1600" u="sng" dirty="0" smtClean="0">
                <a:hlinkClick r:id="rId6"/>
              </a:rPr>
              <a:t>http</a:t>
            </a:r>
            <a:r>
              <a:rPr lang="cs-CZ" sz="1600" u="sng" dirty="0">
                <a:hlinkClick r:id="rId6"/>
              </a:rPr>
              <a:t>://wikimediafoundation.org/wiki/File:V%C4%9Btrn%C3%A1_elektr%C3%A1rna.JPG</a:t>
            </a:r>
            <a:endParaRPr lang="cs-CZ" sz="1600" dirty="0"/>
          </a:p>
        </p:txBody>
      </p:sp>
      <p:sp>
        <p:nvSpPr>
          <p:cNvPr id="2" name="Obdélník 1"/>
          <p:cNvSpPr/>
          <p:nvPr/>
        </p:nvSpPr>
        <p:spPr>
          <a:xfrm>
            <a:off x="2322004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92512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9512" y="260648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Název</a:t>
            </a:r>
            <a:r>
              <a:rPr lang="cs-CZ" b="1" dirty="0" smtClean="0"/>
              <a:t>:				Opakování přírodopis</a:t>
            </a:r>
          </a:p>
          <a:p>
            <a:endParaRPr lang="cs-CZ" dirty="0"/>
          </a:p>
          <a:p>
            <a:r>
              <a:rPr lang="cs-CZ" b="1" dirty="0"/>
              <a:t>Autor</a:t>
            </a:r>
            <a:r>
              <a:rPr lang="cs-CZ" b="1" dirty="0" smtClean="0"/>
              <a:t>:				Mgr. Zuzana Štěpánková</a:t>
            </a:r>
          </a:p>
          <a:p>
            <a:endParaRPr lang="cs-CZ" dirty="0"/>
          </a:p>
          <a:p>
            <a:r>
              <a:rPr lang="cs-CZ" b="1" dirty="0"/>
              <a:t>Stručná anotace</a:t>
            </a:r>
            <a:r>
              <a:rPr lang="cs-CZ" b="1" dirty="0" smtClean="0"/>
              <a:t>:		Opakování probraného učiva od začátku 				školního roku.</a:t>
            </a:r>
          </a:p>
          <a:p>
            <a:endParaRPr lang="cs-CZ" b="1" dirty="0"/>
          </a:p>
          <a:p>
            <a:r>
              <a:rPr lang="cs-CZ" b="1" dirty="0"/>
              <a:t>Metodické zhodnocení</a:t>
            </a:r>
            <a:r>
              <a:rPr lang="cs-CZ" b="1" dirty="0" smtClean="0"/>
              <a:t>:		Učivo bylo </a:t>
            </a:r>
            <a:r>
              <a:rPr lang="cs-CZ" b="1" dirty="0" err="1" smtClean="0"/>
              <a:t>odprezentováno</a:t>
            </a:r>
            <a:r>
              <a:rPr lang="cs-CZ" b="1" dirty="0" smtClean="0"/>
              <a:t> ve třídě 5.C, 				dne </a:t>
            </a:r>
            <a:r>
              <a:rPr lang="cs-CZ" b="1" dirty="0" smtClean="0"/>
              <a:t>8.11. </a:t>
            </a:r>
            <a:r>
              <a:rPr lang="cs-CZ" b="1" dirty="0" smtClean="0"/>
              <a:t>2011. Presentace v tomto 					případě sloužila pouze jako zpětná 					kontrola po napsání testu</a:t>
            </a:r>
            <a:r>
              <a:rPr lang="cs-CZ" b="1" dirty="0" smtClean="0"/>
              <a:t>. (PL)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411760" y="61653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4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005353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přírodopis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580526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60900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1) Přiřaď horniny nebo nerosty k jedné z charakteristik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Je to žlutý kovový nerost.</a:t>
            </a:r>
          </a:p>
          <a:p>
            <a:r>
              <a:rPr lang="cs-CZ" dirty="0" smtClean="0"/>
              <a:t>Je tmavý a kovový. Přitahuje magnet.</a:t>
            </a:r>
          </a:p>
          <a:p>
            <a:r>
              <a:rPr lang="cs-CZ" dirty="0" smtClean="0"/>
              <a:t>Je to hnědá hornina, která vznikla před miliony let.</a:t>
            </a:r>
          </a:p>
          <a:p>
            <a:r>
              <a:rPr lang="cs-CZ" dirty="0" smtClean="0"/>
              <a:t>Je součástí žuly. Je to světlý lesklý nerost.</a:t>
            </a:r>
          </a:p>
          <a:p>
            <a:r>
              <a:rPr lang="cs-CZ" dirty="0" smtClean="0"/>
              <a:t>Je to světlá hornina, která vytváří krasová území.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Magnetit</a:t>
            </a:r>
          </a:p>
          <a:p>
            <a:endParaRPr lang="cs-CZ" dirty="0"/>
          </a:p>
          <a:p>
            <a:r>
              <a:rPr lang="cs-CZ" dirty="0" smtClean="0"/>
              <a:t>Zlato</a:t>
            </a:r>
          </a:p>
          <a:p>
            <a:endParaRPr lang="cs-CZ" dirty="0"/>
          </a:p>
          <a:p>
            <a:r>
              <a:rPr lang="cs-CZ" dirty="0" smtClean="0"/>
              <a:t>Slída</a:t>
            </a:r>
          </a:p>
          <a:p>
            <a:endParaRPr lang="cs-CZ" dirty="0"/>
          </a:p>
          <a:p>
            <a:r>
              <a:rPr lang="cs-CZ" dirty="0" smtClean="0"/>
              <a:t>Vápenec</a:t>
            </a:r>
          </a:p>
          <a:p>
            <a:endParaRPr lang="cs-CZ" dirty="0"/>
          </a:p>
          <a:p>
            <a:r>
              <a:rPr lang="cs-CZ" dirty="0" smtClean="0"/>
              <a:t>Uhlí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195736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7364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2) Spoj správně obrázek z druhem elektrárny.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Jaderná elektrárna</a:t>
            </a:r>
          </a:p>
          <a:p>
            <a:r>
              <a:rPr lang="cs-CZ" dirty="0" smtClean="0"/>
              <a:t>Tepelná elektrárna</a:t>
            </a:r>
          </a:p>
          <a:p>
            <a:r>
              <a:rPr lang="cs-CZ" dirty="0" smtClean="0"/>
              <a:t>Větrná elektrárna</a:t>
            </a:r>
          </a:p>
          <a:p>
            <a:r>
              <a:rPr lang="cs-CZ" dirty="0" smtClean="0"/>
              <a:t>Vodní elektrárna</a:t>
            </a:r>
          </a:p>
          <a:p>
            <a:r>
              <a:rPr lang="cs-CZ" dirty="0" smtClean="0"/>
              <a:t>Solární elektrárna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3988736"/>
            <a:ext cx="1761660" cy="234888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4018756"/>
            <a:ext cx="3091813" cy="23188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2238" y="3717032"/>
            <a:ext cx="2187691" cy="164076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7599" y="1512183"/>
            <a:ext cx="1876970" cy="141125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57990" y="2348880"/>
            <a:ext cx="2089422" cy="1057770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8100392" y="15121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5724128" y="2420888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2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55576" y="4037792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3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203848" y="4077072"/>
            <a:ext cx="413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8289540" y="3795250"/>
            <a:ext cx="34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4572000" y="633761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391656" y="4906748"/>
            <a:ext cx="1378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TEMELÍN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20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dirty="0" smtClean="0"/>
              <a:t>3) Napiš, co je vodič a co nevodič. Ke každému uveď alespoň dva příklady.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Vodič je:</a:t>
            </a:r>
          </a:p>
          <a:p>
            <a:pPr marL="0" indent="0">
              <a:buNone/>
            </a:pPr>
            <a:r>
              <a:rPr lang="cs-CZ" dirty="0" smtClean="0"/>
              <a:t>_______________________________________________________________________________________________________________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Nevodič je: _______________________________________________________________________________________________________________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427984" y="633893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22344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4) Napiš 5 elektrických spotřebičů.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1)  _______________</a:t>
            </a:r>
          </a:p>
          <a:p>
            <a:r>
              <a:rPr lang="cs-CZ" dirty="0" smtClean="0"/>
              <a:t>2) _______________</a:t>
            </a:r>
          </a:p>
          <a:p>
            <a:r>
              <a:rPr lang="cs-CZ" dirty="0" smtClean="0"/>
              <a:t>3) _______________</a:t>
            </a:r>
          </a:p>
          <a:p>
            <a:r>
              <a:rPr lang="cs-CZ" dirty="0" smtClean="0"/>
              <a:t>4) _______________</a:t>
            </a:r>
          </a:p>
          <a:p>
            <a:r>
              <a:rPr lang="cs-CZ" dirty="0" smtClean="0"/>
              <a:t>5) _______________</a:t>
            </a:r>
          </a:p>
        </p:txBody>
      </p:sp>
      <p:sp>
        <p:nvSpPr>
          <p:cNvPr id="4" name="Obdélník 3"/>
          <p:cNvSpPr/>
          <p:nvPr/>
        </p:nvSpPr>
        <p:spPr>
          <a:xfrm>
            <a:off x="4427984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61743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5) Zaškrtni, zda se jedná o obnovitelný nebo neobnovitelný zdroj energie.</a:t>
            </a:r>
            <a:endParaRPr lang="cs-CZ" sz="24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25783517"/>
              </p:ext>
            </p:extLst>
          </p:nvPr>
        </p:nvGraphicFramePr>
        <p:xfrm>
          <a:off x="323528" y="2204864"/>
          <a:ext cx="850423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2088232"/>
                <a:gridCol w="252757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Zdroj energie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obnovitelný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neobnovitelný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Černé uhlí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Slunce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Vítr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Zemní plyn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Rudy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Voda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4427984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40866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smtClean="0"/>
              <a:t>1) Přiřaď horniny nebo nerosty k jedné z charakteristik</a:t>
            </a:r>
            <a:endParaRPr lang="cs-CZ" sz="2800" dirty="0"/>
          </a:p>
        </p:txBody>
      </p:sp>
      <p:sp>
        <p:nvSpPr>
          <p:cNvPr id="13" name="Zástupný symbol pro obsah 3"/>
          <p:cNvSpPr txBox="1">
            <a:spLocks/>
          </p:cNvSpPr>
          <p:nvPr/>
        </p:nvSpPr>
        <p:spPr>
          <a:xfrm>
            <a:off x="301752" y="1371600"/>
            <a:ext cx="4038600" cy="468172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mtClean="0"/>
              <a:t>Je to žlutý kovový nerost.</a:t>
            </a:r>
          </a:p>
          <a:p>
            <a:r>
              <a:rPr lang="cs-CZ" smtClean="0"/>
              <a:t>Je tmavý a kovový. Přitahuje magnet.</a:t>
            </a:r>
          </a:p>
          <a:p>
            <a:r>
              <a:rPr lang="cs-CZ" smtClean="0"/>
              <a:t>Je to hnědá hornina, která vznikla před miliony let.</a:t>
            </a:r>
          </a:p>
          <a:p>
            <a:r>
              <a:rPr lang="cs-CZ" smtClean="0"/>
              <a:t>Je součástí žuly. Je to světlý lesklý nerost.</a:t>
            </a:r>
          </a:p>
          <a:p>
            <a:r>
              <a:rPr lang="cs-CZ" smtClean="0"/>
              <a:t>Je to světlá hornina, která vytváří krasová území.</a:t>
            </a:r>
            <a:endParaRPr lang="cs-CZ" dirty="0"/>
          </a:p>
        </p:txBody>
      </p:sp>
      <p:sp>
        <p:nvSpPr>
          <p:cNvPr id="14" name="Zástupný symbol pro obsah 4"/>
          <p:cNvSpPr txBox="1">
            <a:spLocks/>
          </p:cNvSpPr>
          <p:nvPr/>
        </p:nvSpPr>
        <p:spPr>
          <a:xfrm>
            <a:off x="4800600" y="1371600"/>
            <a:ext cx="4038600" cy="468172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Zlato</a:t>
            </a:r>
          </a:p>
          <a:p>
            <a:endParaRPr lang="cs-CZ" dirty="0" smtClean="0"/>
          </a:p>
          <a:p>
            <a:r>
              <a:rPr lang="cs-CZ" dirty="0" smtClean="0"/>
              <a:t>Magnetit</a:t>
            </a:r>
          </a:p>
          <a:p>
            <a:endParaRPr lang="cs-CZ" dirty="0" smtClean="0"/>
          </a:p>
          <a:p>
            <a:r>
              <a:rPr lang="cs-CZ" dirty="0" smtClean="0"/>
              <a:t>Uhlí</a:t>
            </a:r>
          </a:p>
          <a:p>
            <a:endParaRPr lang="cs-CZ" dirty="0" smtClean="0"/>
          </a:p>
          <a:p>
            <a:r>
              <a:rPr lang="cs-CZ" dirty="0" smtClean="0"/>
              <a:t>Slída</a:t>
            </a:r>
          </a:p>
          <a:p>
            <a:endParaRPr lang="cs-CZ" dirty="0"/>
          </a:p>
          <a:p>
            <a:r>
              <a:rPr lang="cs-CZ" dirty="0" smtClean="0"/>
              <a:t>Vápenec</a:t>
            </a:r>
          </a:p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2195736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xmlns="" val="406754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</TotalTime>
  <Words>721</Words>
  <Application>Microsoft Office PowerPoint</Application>
  <PresentationFormat>Předvádění na obrazovce (4:3)</PresentationFormat>
  <Paragraphs>154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Administrativní</vt:lpstr>
      <vt:lpstr>Snímek 1</vt:lpstr>
      <vt:lpstr>Snímek 2</vt:lpstr>
      <vt:lpstr>Opakování přírodopis</vt:lpstr>
      <vt:lpstr>1) Přiřaď horniny nebo nerosty k jedné z charakteristik</vt:lpstr>
      <vt:lpstr>2) Spoj správně obrázek z druhem elektrárny.</vt:lpstr>
      <vt:lpstr>3) Napiš, co je vodič a co nevodič. Ke každému uveď alespoň dva příklady.</vt:lpstr>
      <vt:lpstr>4) Napiš 5 elektrických spotřebičů.</vt:lpstr>
      <vt:lpstr>5) Zaškrtni, zda se jedná o obnovitelný nebo neobnovitelný zdroj energie.</vt:lpstr>
      <vt:lpstr>Snímek 9</vt:lpstr>
      <vt:lpstr>Snímek 10</vt:lpstr>
      <vt:lpstr>Snímek 11</vt:lpstr>
      <vt:lpstr>Snímek 12</vt:lpstr>
      <vt:lpstr>Snímek 13</vt:lpstr>
      <vt:lpstr>Snímek 14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přírodopis</dc:title>
  <dc:creator>Your User Name</dc:creator>
  <cp:lastModifiedBy>Iva9889</cp:lastModifiedBy>
  <cp:revision>11</cp:revision>
  <dcterms:created xsi:type="dcterms:W3CDTF">2011-11-02T07:11:45Z</dcterms:created>
  <dcterms:modified xsi:type="dcterms:W3CDTF">2012-05-06T17:54:47Z</dcterms:modified>
</cp:coreProperties>
</file>