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1F4A7-8573-4403-9B20-7421B5C93B8D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FDD7E-3B82-4F25-922C-223C4286206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760711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286DD-BF91-4C1D-8DBD-835F5EA2811F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26A8F-45DC-41D0-96CF-DE5A580C74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586262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E60925-426A-4D28-BD62-A600DEBA10B4}" type="datetime1">
              <a:rPr lang="cs-CZ" smtClean="0"/>
              <a:pPr eaLnBrk="1" hangingPunct="1"/>
              <a:t>27.10.2011</a:t>
            </a:fld>
            <a:endParaRPr lang="cs-CZ" smtClean="0"/>
          </a:p>
        </p:txBody>
      </p:sp>
      <p:sp>
        <p:nvSpPr>
          <p:cNvPr id="41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26A8F-45DC-41D0-96CF-DE5A580C7430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8090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C4AE-CBA2-48CB-8DCF-2E5D699E96F8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36106-0C47-4402-9247-8F9260686839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2D43-594E-421C-A7B7-C9EDA5613CAA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E4D9-038E-4808-9080-D6DD398BF905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AF77-388A-4286-BBE7-F611A735DFE8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62F5D-CD5C-47CF-9295-FE69A996951C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9552-C5B4-4445-ADF0-A5D120DAA877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2A0B-0FC2-4868-9BA7-DFA238BAC7C8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4BF7-9920-4421-AB1E-70402F47FB8C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A3A11-A8CC-4025-A395-1960144B04CC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7A6F-DB3F-4A9C-951F-B5B73B5E089D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4F99F-BF23-4DA1-BAC2-50E5A3019108}" type="datetime1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vlak&amp;ctt=1#ai:MC900311968|mt:1|" TargetMode="External"/><Relationship Id="rId2" Type="http://schemas.openxmlformats.org/officeDocument/2006/relationships/hyperlink" Target="http://office.microsoft.com/cs-cz/images/results.aspx?ex=2&amp;qu=kolo#ai:MC900299809|mt:1|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104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8" marB="4569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395288" y="2881670"/>
            <a:ext cx="849788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b="1" dirty="0"/>
              <a:t>SADA č. </a:t>
            </a:r>
            <a:r>
              <a:rPr lang="cs-CZ" b="1" dirty="0" smtClean="0"/>
              <a:t>VIII</a:t>
            </a:r>
            <a:endParaRPr lang="cs-CZ" b="1" dirty="0"/>
          </a:p>
          <a:p>
            <a:pPr algn="ctr"/>
            <a:r>
              <a:rPr lang="cs-CZ" b="1" dirty="0"/>
              <a:t>Identifikátor: </a:t>
            </a:r>
            <a:r>
              <a:rPr lang="cs-CZ" b="1" smtClean="0"/>
              <a:t>VY_32_INOVACE_SADA </a:t>
            </a:r>
            <a:r>
              <a:rPr lang="cs-CZ" b="1" smtClean="0"/>
              <a:t>VIII_M</a:t>
            </a:r>
            <a:r>
              <a:rPr lang="cs-CZ" b="1" dirty="0" smtClean="0"/>
              <a:t>, DUM 14</a:t>
            </a:r>
            <a:endParaRPr lang="cs-CZ" b="1" dirty="0"/>
          </a:p>
          <a:p>
            <a:pPr algn="ctr"/>
            <a:r>
              <a:rPr lang="cs-CZ" b="1" dirty="0"/>
              <a:t>Vzdělávací oblast: Matematika a její aplikace</a:t>
            </a:r>
          </a:p>
          <a:p>
            <a:pPr algn="ctr"/>
            <a:r>
              <a:rPr lang="cs-CZ" b="1" dirty="0"/>
              <a:t>  Vzdělávací obor: Matematika</a:t>
            </a:r>
            <a:endParaRPr lang="cs-CZ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248472" cy="365125"/>
          </a:xfrm>
        </p:spPr>
        <p:txBody>
          <a:bodyPr/>
          <a:lstStyle/>
          <a:p>
            <a:r>
              <a:rPr lang="cs-CZ" dirty="0" smtClean="0"/>
              <a:t>Autorem materiálu a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všech</a:t>
            </a:r>
            <a:r>
              <a:rPr lang="cs-CZ" dirty="0" smtClean="0"/>
              <a:t> jeho částí, není-li uvedeno jinak, je  Mgr. Blanka Kafková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336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195513" y="6245225"/>
            <a:ext cx="4537075" cy="476250"/>
          </a:xfrm>
        </p:spPr>
        <p:txBody>
          <a:bodyPr/>
          <a:lstStyle/>
          <a:p>
            <a:pPr>
              <a:defRPr/>
            </a:pPr>
            <a:r>
              <a:rPr lang="cs-CZ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Autorem materiálu a všech jeho částí, není-li uvedeno jinak, je  Mgr. Blanka Kafková</a:t>
            </a:r>
          </a:p>
          <a:p>
            <a:pPr>
              <a:defRPr/>
            </a:pPr>
            <a:endParaRPr lang="cs-CZ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5" name="Obdélník 2"/>
          <p:cNvSpPr>
            <a:spLocks noChangeArrowheads="1"/>
          </p:cNvSpPr>
          <p:nvPr/>
        </p:nvSpPr>
        <p:spPr bwMode="auto">
          <a:xfrm>
            <a:off x="1042988" y="1052513"/>
            <a:ext cx="7273925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sz="1200" b="1" dirty="0"/>
              <a:t>Název: Rozvíjení logického myšlení</a:t>
            </a:r>
          </a:p>
          <a:p>
            <a:r>
              <a:rPr lang="cs-CZ" sz="1200" b="1" dirty="0"/>
              <a:t>Autor: Mgr. Blanka Kafková</a:t>
            </a:r>
            <a:endParaRPr lang="cs-CZ" sz="1200" dirty="0"/>
          </a:p>
          <a:p>
            <a:r>
              <a:rPr lang="cs-CZ" sz="1200" b="1" dirty="0"/>
              <a:t>Stručná anotace:  Cílem prezentace je rozvoj logického myšlení a užití získaných matematických vědomostí  učiva 4. ročníku.</a:t>
            </a:r>
          </a:p>
          <a:p>
            <a:r>
              <a:rPr lang="cs-CZ" sz="1200" b="1" dirty="0"/>
              <a:t>Metodické zhodnocení:  Prezentace  byla zařazena při aktivizaci učiva na začátku 5. ročníku.  Zábavnou formou žáci rozvíjeli logické myšlení  a zároveň si procvičili jednoduché matematické operace. </a:t>
            </a:r>
            <a:endParaRPr lang="cs-CZ" sz="1200" b="1" dirty="0" smtClean="0"/>
          </a:p>
          <a:p>
            <a:r>
              <a:rPr lang="cs-CZ" sz="1200" b="1" dirty="0" smtClean="0"/>
              <a:t>Pilotováno </a:t>
            </a:r>
            <a:r>
              <a:rPr lang="cs-CZ" sz="1200" b="1" dirty="0"/>
              <a:t>ve třídě </a:t>
            </a:r>
            <a:r>
              <a:rPr lang="cs-CZ" sz="1200" b="1" dirty="0" smtClean="0"/>
              <a:t> 5.B </a:t>
            </a:r>
            <a:r>
              <a:rPr lang="cs-CZ" sz="1200" b="1" dirty="0"/>
              <a:t>dne  15.9. 2011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140450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ROZVOJ LOGICKÉHO MYŠLENÍ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aneb </a:t>
            </a:r>
          </a:p>
          <a:p>
            <a:r>
              <a:rPr lang="cs-CZ" dirty="0" smtClean="0"/>
              <a:t>MATEMATIKA HRAVĚ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2838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9995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115616" y="1412776"/>
            <a:ext cx="141904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/>
              <a:t>Výsledky:</a:t>
            </a:r>
          </a:p>
          <a:p>
            <a:endParaRPr lang="cs-CZ" dirty="0"/>
          </a:p>
          <a:p>
            <a:r>
              <a:rPr lang="cs-CZ" dirty="0"/>
              <a:t>k</a:t>
            </a:r>
            <a:r>
              <a:rPr lang="cs-CZ" dirty="0" smtClean="0"/>
              <a:t>olo = 9</a:t>
            </a:r>
          </a:p>
          <a:p>
            <a:r>
              <a:rPr lang="cs-CZ" dirty="0"/>
              <a:t>m</a:t>
            </a:r>
            <a:r>
              <a:rPr lang="cs-CZ" dirty="0" smtClean="0"/>
              <a:t>otorka = 3</a:t>
            </a:r>
          </a:p>
          <a:p>
            <a:r>
              <a:rPr lang="cs-CZ" dirty="0"/>
              <a:t>f</a:t>
            </a:r>
            <a:r>
              <a:rPr lang="cs-CZ" dirty="0" smtClean="0"/>
              <a:t>ormule = 15</a:t>
            </a:r>
          </a:p>
          <a:p>
            <a:r>
              <a:rPr lang="cs-CZ" dirty="0"/>
              <a:t>a</a:t>
            </a:r>
            <a:r>
              <a:rPr lang="cs-CZ" dirty="0" smtClean="0"/>
              <a:t>uto = 36</a:t>
            </a:r>
          </a:p>
          <a:p>
            <a:r>
              <a:rPr lang="cs-CZ" dirty="0"/>
              <a:t>s</a:t>
            </a:r>
            <a:r>
              <a:rPr lang="cs-CZ" dirty="0" smtClean="0"/>
              <a:t>tíhačka = 12</a:t>
            </a:r>
          </a:p>
          <a:p>
            <a:r>
              <a:rPr lang="cs-CZ" dirty="0"/>
              <a:t>l</a:t>
            </a:r>
            <a:r>
              <a:rPr lang="cs-CZ" dirty="0" smtClean="0"/>
              <a:t>etadlo = 7</a:t>
            </a:r>
          </a:p>
          <a:p>
            <a:r>
              <a:rPr lang="cs-CZ" dirty="0"/>
              <a:t>l</a:t>
            </a:r>
            <a:r>
              <a:rPr lang="cs-CZ" dirty="0" smtClean="0"/>
              <a:t>oď = 17</a:t>
            </a:r>
          </a:p>
          <a:p>
            <a:r>
              <a:rPr lang="cs-CZ" dirty="0"/>
              <a:t>v</a:t>
            </a:r>
            <a:r>
              <a:rPr lang="cs-CZ" dirty="0" smtClean="0"/>
              <a:t>rtulník = 10</a:t>
            </a:r>
          </a:p>
          <a:p>
            <a:r>
              <a:rPr lang="cs-CZ" dirty="0"/>
              <a:t>v</a:t>
            </a:r>
            <a:r>
              <a:rPr lang="cs-CZ" dirty="0" smtClean="0"/>
              <a:t>lak = 34</a:t>
            </a:r>
          </a:p>
          <a:p>
            <a:r>
              <a:rPr lang="cs-CZ" dirty="0"/>
              <a:t>t</a:t>
            </a:r>
            <a:r>
              <a:rPr lang="cs-CZ" dirty="0" smtClean="0"/>
              <a:t>ramvaj = 35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3419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63688" y="116632"/>
            <a:ext cx="52565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Použité zdroje:</a:t>
            </a:r>
          </a:p>
          <a:p>
            <a:r>
              <a:rPr lang="cs-CZ" sz="1100" dirty="0"/>
              <a:t>[cit. 2011-09-12] </a:t>
            </a:r>
            <a:r>
              <a:rPr lang="cs-CZ" sz="1100" dirty="0" smtClean="0"/>
              <a:t>Dostupný pod </a:t>
            </a:r>
            <a:r>
              <a:rPr lang="cs-CZ" sz="1100" dirty="0"/>
              <a:t>licencí Microsoft Office </a:t>
            </a:r>
            <a:r>
              <a:rPr lang="cs-CZ" sz="1100" dirty="0" err="1"/>
              <a:t>Cliparts</a:t>
            </a:r>
            <a:endParaRPr lang="cs-CZ" sz="1100" dirty="0"/>
          </a:p>
          <a:p>
            <a:endParaRPr lang="cs-CZ" sz="1100" dirty="0" smtClean="0"/>
          </a:p>
          <a:p>
            <a:r>
              <a:rPr lang="cs-CZ" sz="1100" dirty="0" smtClean="0"/>
              <a:t>kolo</a:t>
            </a:r>
            <a:r>
              <a:rPr lang="cs-CZ" sz="1100" dirty="0"/>
              <a:t>: </a:t>
            </a:r>
            <a:r>
              <a:rPr lang="cs-CZ" sz="1100" u="sng" dirty="0">
                <a:hlinkClick r:id="rId2"/>
              </a:rPr>
              <a:t>http://office.microsoft.com/cs-cz/images/results.aspx?ex=2&amp;qu=kolo#ai:MC900299809|mt:1|</a:t>
            </a:r>
            <a:endParaRPr lang="cs-CZ" sz="1100" dirty="0"/>
          </a:p>
          <a:p>
            <a:r>
              <a:rPr lang="cs-CZ" sz="1100" dirty="0"/>
              <a:t>motocykl: http://office.microsoft.com/cs-cz/images/results.aspx?qu=motocykl&amp;ctt=1#ai:MC900191845|mt:1|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vrtulník: http://office.microsoft.com/cs-cz/images/results.aspx?qu=vrtuln%C3%ADk&amp;ctt=1#ai:MC900320940|mt:1|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stíhačka: http://office.microsoft.com/cs-cz/images/results.aspx?qu=st%C3%ADha%C4%8Dka&amp;ctt=1#ai:MC900326646|mt:1|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tramvaj: http://office.microsoft.com/cs-cz/images/results.aspx?qu=tramvaj&amp;ctt=1#ai:MC900295617|mt:1|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formule: http://office.microsoft.com/cs-cz/images/results.aspx?qu=formule&amp;ctt=1#ai:MC900415008|mt:1|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automobil: http://office.microsoft.com/cs-cz/images/results.aspx?qu=automobil&amp;ctt=1#ai:MC900336034|mt:1|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letadlo: http://office.microsoft.com/cs-cz/images/results.aspx?qu=letadlo&amp;ctt=1#ai:MC900388698|mt:1|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loď: http://office.microsoft.com/cs-cz/images/results.aspx?qu=plachetnice&amp;ctt=1#ai:MC900294312|mt:1|</a:t>
            </a:r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vlak: </a:t>
            </a:r>
            <a:r>
              <a:rPr lang="cs-CZ" sz="1100" u="sng" dirty="0">
                <a:hlinkClick r:id="rId3"/>
              </a:rPr>
              <a:t>http://office.microsoft.com/cs-cz/images/results.aspx?qu=vlak&amp;ctt=1#ai:MC900311968|mt:1|</a:t>
            </a:r>
            <a:endParaRPr lang="cs-CZ" sz="1100" dirty="0"/>
          </a:p>
          <a:p>
            <a:r>
              <a:rPr lang="cs-CZ" sz="1100" dirty="0"/>
              <a:t> </a:t>
            </a:r>
          </a:p>
          <a:p>
            <a:r>
              <a:rPr lang="cs-CZ" sz="1100" dirty="0"/>
              <a:t>ŠULC, Petr, </a:t>
            </a:r>
            <a:r>
              <a:rPr lang="cs-CZ" sz="1100" i="1" dirty="0"/>
              <a:t>Prázdninová škola: opakování 5. třídy Z.</a:t>
            </a:r>
            <a:r>
              <a:rPr lang="cs-CZ" sz="1100" dirty="0"/>
              <a:t> 1. Vydání, Praha, 2009, 96 str., </a:t>
            </a:r>
          </a:p>
          <a:p>
            <a:r>
              <a:rPr lang="cs-CZ" sz="1100" dirty="0"/>
              <a:t>ISBN 978-80-7353-207-9</a:t>
            </a:r>
          </a:p>
          <a:p>
            <a:r>
              <a:rPr lang="cs-CZ" sz="1100" i="1" dirty="0"/>
              <a:t> </a:t>
            </a:r>
            <a:endParaRPr lang="cs-CZ" sz="1100" dirty="0"/>
          </a:p>
          <a:p>
            <a:endParaRPr lang="cs-CZ" sz="11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 Mgr. Blanka Kafková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1913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284</Words>
  <Application>Microsoft Office PowerPoint</Application>
  <PresentationFormat>Předvádění na obrazovce (4:3)</PresentationFormat>
  <Paragraphs>70</Paragraphs>
  <Slides>6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Snímek 1</vt:lpstr>
      <vt:lpstr>Snímek 2</vt:lpstr>
      <vt:lpstr>ROZVOJ LOGICKÉHO MYŠLENÍ</vt:lpstr>
      <vt:lpstr>Snímek 4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Iva9889</cp:lastModifiedBy>
  <cp:revision>6</cp:revision>
  <dcterms:created xsi:type="dcterms:W3CDTF">2011-09-28T16:14:57Z</dcterms:created>
  <dcterms:modified xsi:type="dcterms:W3CDTF">2011-10-27T10:11:32Z</dcterms:modified>
</cp:coreProperties>
</file>