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0" r:id="rId3"/>
    <p:sldId id="256" r:id="rId4"/>
    <p:sldId id="261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7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9698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0409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9788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3541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16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04589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45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773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90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269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73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igator_A300.JPG" TargetMode="External"/><Relationship Id="rId2" Type="http://schemas.openxmlformats.org/officeDocument/2006/relationships/hyperlink" Target="http://cs.wikipedia.org/wiki/Soubor:Siemens_mobile_phone_M65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8540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86234" y="1350084"/>
            <a:ext cx="63854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4477062"/>
              </p:ext>
            </p:extLst>
          </p:nvPr>
        </p:nvGraphicFramePr>
        <p:xfrm>
          <a:off x="0" y="1729024"/>
          <a:ext cx="9228137" cy="1219280"/>
        </p:xfrm>
        <a:graphic>
          <a:graphicData uri="http://schemas.openxmlformats.org/drawingml/2006/table">
            <a:tbl>
              <a:tblPr/>
              <a:tblGrid>
                <a:gridCol w="3027480"/>
                <a:gridCol w="620065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52529" y="3301640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Sada č. XXI</a:t>
            </a:r>
            <a:endParaRPr lang="cs-CZ" dirty="0" smtClean="0"/>
          </a:p>
          <a:p>
            <a:pPr algn="ctr"/>
            <a:r>
              <a:rPr lang="cs-CZ" b="1" dirty="0" smtClean="0"/>
              <a:t>Identifikátor sady: VY_32_INOVACE_Sada XXI _ </a:t>
            </a:r>
            <a:r>
              <a:rPr lang="cs-CZ" b="1" dirty="0" smtClean="0"/>
              <a:t>M, DUM 6</a:t>
            </a:r>
            <a:endParaRPr lang="cs-CZ" dirty="0" smtClean="0"/>
          </a:p>
          <a:p>
            <a:pPr algn="ctr"/>
            <a:r>
              <a:rPr lang="cs-CZ" b="1" dirty="0" smtClean="0"/>
              <a:t>Vzdělávací oblast: Matematika a její aplikace</a:t>
            </a:r>
            <a:endParaRPr lang="cs-CZ" dirty="0" smtClean="0"/>
          </a:p>
          <a:p>
            <a:pPr algn="ctr"/>
            <a:r>
              <a:rPr lang="cs-CZ" b="1" dirty="0" smtClean="0"/>
              <a:t>Vzdělávací </a:t>
            </a:r>
            <a:r>
              <a:rPr lang="cs-CZ" b="1" dirty="0" smtClean="0"/>
              <a:t>obor: Matematika</a:t>
            </a:r>
            <a:endParaRPr lang="cs-CZ" dirty="0" smtClean="0"/>
          </a:p>
          <a:p>
            <a:pPr algn="ctr"/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7458944" cy="21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835696" y="6468588"/>
            <a:ext cx="5408240" cy="385018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Jana Sedláková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83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76158" y="1726475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r>
              <a:rPr lang="cs-CZ" b="1" dirty="0"/>
              <a:t>Název: </a:t>
            </a:r>
            <a:r>
              <a:rPr lang="cs-CZ" b="1" dirty="0" smtClean="0"/>
              <a:t>Šifruj s mobilem</a:t>
            </a:r>
            <a:endParaRPr lang="cs-CZ" dirty="0"/>
          </a:p>
          <a:p>
            <a:r>
              <a:rPr lang="cs-CZ" b="1" dirty="0"/>
              <a:t>Autor: Mgr. Jana Sedláková</a:t>
            </a:r>
            <a:endParaRPr lang="cs-CZ" dirty="0"/>
          </a:p>
          <a:p>
            <a:r>
              <a:rPr lang="cs-CZ" b="1" dirty="0"/>
              <a:t>Stručná anotace: Tato prezentace slouží  </a:t>
            </a:r>
            <a:r>
              <a:rPr lang="cs-CZ" b="1" dirty="0" smtClean="0"/>
              <a:t>k rozšíření  obzorů žáků v oblasti šifrování a tajných zpráv. Děti použijí klávesnici svých mobilů k zašifrování tajné zprávy pro kamaráda.</a:t>
            </a:r>
          </a:p>
          <a:p>
            <a:r>
              <a:rPr lang="cs-CZ" b="1" dirty="0" smtClean="0"/>
              <a:t>Metodické </a:t>
            </a:r>
            <a:r>
              <a:rPr lang="cs-CZ" b="1" dirty="0"/>
              <a:t>zhodnocení: Prezentace byla </a:t>
            </a:r>
            <a:r>
              <a:rPr lang="cs-CZ" b="1" dirty="0" err="1" smtClean="0"/>
              <a:t>odpilotována</a:t>
            </a:r>
            <a:r>
              <a:rPr lang="cs-CZ" b="1" dirty="0" smtClean="0"/>
              <a:t> 13. </a:t>
            </a:r>
            <a:r>
              <a:rPr lang="cs-CZ" b="1" dirty="0"/>
              <a:t>4</a:t>
            </a:r>
            <a:r>
              <a:rPr lang="cs-CZ" b="1" dirty="0" smtClean="0"/>
              <a:t>. 2012 v </a:t>
            </a:r>
            <a:r>
              <a:rPr lang="cs-CZ" b="1" dirty="0"/>
              <a:t>5.A ZŠ Studánka v hodině matematiky. </a:t>
            </a:r>
            <a:r>
              <a:rPr lang="cs-CZ" b="1" dirty="0" smtClean="0"/>
              <a:t>Práce přiměřena věku dětí.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101122" y="6309320"/>
            <a:ext cx="89417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1963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0" y="1676400"/>
            <a:ext cx="3886200" cy="1524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mtClean="0"/>
              <a:t>Šifruj s mobilem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18575" y="6309320"/>
            <a:ext cx="89417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0899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50629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Určitě jsi někdy chtěl kamarádovi něco říct nebo napsat, ale nechtěl jsi,  aby to slyšel nebo četl někdo další. </a:t>
            </a:r>
            <a:br>
              <a:rPr lang="cs-CZ" sz="2400" dirty="0" smtClean="0"/>
            </a:br>
            <a:r>
              <a:rPr lang="cs-CZ" sz="2400" dirty="0" smtClean="0"/>
              <a:t>Naučím tě jednoduchý způsob, jak informaci zašifrovat.</a:t>
            </a:r>
            <a:endParaRPr lang="cs-CZ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744416" cy="29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1560" y="34290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Budeš potřebovat klávesnici mobilu. Pozorně si prohlédni rozmístění písmen na klávesnici.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1122" y="6309320"/>
            <a:ext cx="89417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2832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Zpráva : Přijď v pět hodin na hřiště. Honza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1665779"/>
              </p:ext>
            </p:extLst>
          </p:nvPr>
        </p:nvGraphicFramePr>
        <p:xfrm>
          <a:off x="3059832" y="1412776"/>
          <a:ext cx="316835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17"/>
                <a:gridCol w="1056117"/>
                <a:gridCol w="105611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 ABC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3DEF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 GHI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 JKL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MNO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7PQRS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 TUV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 WXYZ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1596578" cy="31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59832" y="3356992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ŠIFRA:</a:t>
            </a:r>
          </a:p>
          <a:p>
            <a:r>
              <a:rPr lang="cs-CZ" dirty="0" smtClean="0"/>
              <a:t>7 777 444 5 3 </a:t>
            </a:r>
          </a:p>
          <a:p>
            <a:r>
              <a:rPr lang="cs-CZ" dirty="0" smtClean="0"/>
              <a:t>888  </a:t>
            </a:r>
          </a:p>
          <a:p>
            <a:r>
              <a:rPr lang="cs-CZ" dirty="0" smtClean="0"/>
              <a:t>7 33 8 </a:t>
            </a:r>
          </a:p>
          <a:p>
            <a:r>
              <a:rPr lang="cs-CZ" dirty="0" smtClean="0"/>
              <a:t>44 666 3 444 66 </a:t>
            </a:r>
          </a:p>
          <a:p>
            <a:r>
              <a:rPr lang="cs-CZ" dirty="0" smtClean="0"/>
              <a:t>66 2 </a:t>
            </a:r>
          </a:p>
          <a:p>
            <a:r>
              <a:rPr lang="cs-CZ" dirty="0" smtClean="0"/>
              <a:t>44 777  444 7777 8 33</a:t>
            </a:r>
          </a:p>
          <a:p>
            <a:r>
              <a:rPr lang="cs-CZ" dirty="0" smtClean="0"/>
              <a:t>44 666 66 9999 2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80101" y="6165304"/>
            <a:ext cx="89417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4294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479" y="4653136"/>
            <a:ext cx="8064896" cy="1512168"/>
          </a:xfrm>
        </p:spPr>
        <p:txBody>
          <a:bodyPr>
            <a:normAutofit fontScale="90000"/>
          </a:bodyPr>
          <a:lstStyle/>
          <a:p>
            <a:r>
              <a:rPr lang="cs-CZ" sz="1800" dirty="0" smtClean="0">
                <a:hlinkClick r:id="rId2"/>
              </a:rPr>
              <a:t>Obrázky:</a:t>
            </a:r>
            <a:br>
              <a:rPr lang="cs-CZ" sz="1800" dirty="0" smtClean="0">
                <a:hlinkClick r:id="rId2"/>
              </a:rPr>
            </a:br>
            <a:r>
              <a:rPr lang="cs-CZ" sz="1800" dirty="0" smtClean="0">
                <a:hlinkClick r:id="rId2"/>
              </a:rPr>
              <a:t/>
            </a:r>
            <a:br>
              <a:rPr lang="cs-CZ" sz="1800" dirty="0" smtClean="0">
                <a:hlinkClick r:id="rId2"/>
              </a:rPr>
            </a:br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cs.wikipedia.org/wiki/Soubor:Siemens_mobile_phone_M65.jpg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commons.wikimedia.org/wiki/File:Aligator_A300.JPG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72" y="335699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Udělejte si ve třídě dvojice a vymysli a zapiš pro kamaráda krátký vzkaz.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231031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Zpráva : </a:t>
            </a:r>
            <a:r>
              <a:rPr lang="cs-CZ" sz="2400" dirty="0" smtClean="0"/>
              <a:t> 	88 9999</a:t>
            </a:r>
          </a:p>
          <a:p>
            <a:r>
              <a:rPr lang="cs-CZ" sz="2400" dirty="0" smtClean="0"/>
              <a:t>		8 666</a:t>
            </a:r>
          </a:p>
          <a:p>
            <a:r>
              <a:rPr lang="cs-CZ" sz="2400" dirty="0" smtClean="0"/>
              <a:t>		222 44 2 7 33 7777</a:t>
            </a:r>
          </a:p>
          <a:p>
            <a:r>
              <a:rPr lang="cs-CZ" sz="2400" dirty="0" smtClean="0"/>
              <a:t>		2</a:t>
            </a:r>
          </a:p>
          <a:p>
            <a:r>
              <a:rPr lang="cs-CZ" sz="2400" dirty="0" smtClean="0"/>
              <a:t>		5 3 33</a:t>
            </a:r>
          </a:p>
          <a:p>
            <a:r>
              <a:rPr lang="cs-CZ" sz="2400" dirty="0" smtClean="0"/>
              <a:t>		8 444</a:t>
            </a:r>
          </a:p>
          <a:p>
            <a:r>
              <a:rPr lang="cs-CZ" sz="2400" smtClean="0"/>
              <a:t>		8 </a:t>
            </a:r>
            <a:r>
              <a:rPr lang="cs-CZ" sz="2400" dirty="0" smtClean="0"/>
              <a:t>666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202244" y="5805264"/>
            <a:ext cx="89417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8690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325</Words>
  <Application>Microsoft Office PowerPoint</Application>
  <PresentationFormat>Předvádění na obrazovce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Urban Pop</vt:lpstr>
      <vt:lpstr>Motiv systému Office</vt:lpstr>
      <vt:lpstr>Snímek 1</vt:lpstr>
      <vt:lpstr>Snímek 2</vt:lpstr>
      <vt:lpstr>Snímek 3</vt:lpstr>
      <vt:lpstr>Určitě jsi někdy chtěl kamarádovi něco říct nebo napsat, ale nechtěl jsi,  aby to slyšel nebo četl někdo další.  Naučím tě jednoduchý způsob, jak informaci zašifrovat.</vt:lpstr>
      <vt:lpstr>Zpráva : Přijď v pět hodin na hřiště. Honza</vt:lpstr>
      <vt:lpstr>Obrázky:  http://cs.wikipedia.org/wiki/Soubor:Siemens_mobile_phone_M65.jpg http://commons.wikimedia.org/wiki/File:Aligator_A300.JPG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Šifruj s mobilem</dc:title>
  <dc:creator>ucitel</dc:creator>
  <cp:lastModifiedBy>Iva9889</cp:lastModifiedBy>
  <cp:revision>13</cp:revision>
  <dcterms:created xsi:type="dcterms:W3CDTF">2012-03-25T20:03:41Z</dcterms:created>
  <dcterms:modified xsi:type="dcterms:W3CDTF">2012-05-06T15:50:22Z</dcterms:modified>
</cp:coreProperties>
</file>