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7" r:id="rId3"/>
    <p:sldId id="256" r:id="rId4"/>
    <p:sldId id="258" r:id="rId5"/>
    <p:sldId id="262" r:id="rId6"/>
    <p:sldId id="259" r:id="rId7"/>
    <p:sldId id="260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45611-0143-402B-9177-A25EB0EBC15B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1DD24-F012-4152-8F2E-36F5CAB76AB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46082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09466946-3F8A-4D69-B2FC-1F36FE9F3466}" type="datetime1">
              <a:rPr lang="cs-CZ"/>
              <a:pPr/>
              <a:t>22.10.2011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cs-CZ"/>
              <a:t>Autorem materiálu a všech jeho částí, není-li uvedeno jinak, je</a:t>
            </a: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1DD24-F012-4152-8F2E-36F5CAB76ABD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1DD24-F012-4152-8F2E-36F5CAB76ABD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1DD24-F012-4152-8F2E-36F5CAB76ABD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1DD24-F012-4152-8F2E-36F5CAB76ABD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1DD24-F012-4152-8F2E-36F5CAB76ABD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1DD24-F012-4152-8F2E-36F5CAB76ABD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1DD24-F012-4152-8F2E-36F5CAB76ABD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1DD24-F012-4152-8F2E-36F5CAB76ABD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44444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97066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9571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792809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62899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677969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55538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3476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4341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9800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39567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90902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DA242EF-EB0D-4110-9680-F5FF6BAFD607}" type="datetimeFigureOut">
              <a:rPr lang="cs-CZ" smtClean="0"/>
              <a:pPr/>
              <a:t>22.10.2011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2D4AE1F-0F87-434C-9DAF-23F8A7763FE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wmf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jpeg"/><Relationship Id="rId7" Type="http://schemas.openxmlformats.org/officeDocument/2006/relationships/image" Target="../media/image2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wmf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ástupný symbol pro zápatí 26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2052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2107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2111" name="Picture 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2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64" name="Rectangle 116"/>
          <p:cNvSpPr>
            <a:spLocks noChangeArrowheads="1"/>
          </p:cNvSpPr>
          <p:nvPr/>
        </p:nvSpPr>
        <p:spPr bwMode="auto">
          <a:xfrm>
            <a:off x="395288" y="1912174"/>
            <a:ext cx="849788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b="1" dirty="0" smtClean="0"/>
          </a:p>
          <a:p>
            <a:pPr algn="ctr"/>
            <a:endParaRPr lang="cs-CZ" b="1" dirty="0"/>
          </a:p>
          <a:p>
            <a:pPr algn="ctr"/>
            <a:endParaRPr lang="cs-CZ" b="1" dirty="0" smtClean="0"/>
          </a:p>
          <a:p>
            <a:pPr algn="ctr"/>
            <a:r>
              <a:rPr lang="cs-CZ" sz="1400" b="1" dirty="0" smtClean="0"/>
              <a:t>SADA </a:t>
            </a:r>
            <a:r>
              <a:rPr lang="cs-CZ" sz="1400" b="1" dirty="0"/>
              <a:t>č. </a:t>
            </a:r>
            <a:r>
              <a:rPr lang="cs-CZ" sz="1400" b="1" dirty="0" smtClean="0"/>
              <a:t>VI</a:t>
            </a:r>
            <a:endParaRPr lang="cs-CZ" sz="1400" b="1" dirty="0"/>
          </a:p>
          <a:p>
            <a:r>
              <a:rPr lang="cs-CZ" sz="1400" b="1" dirty="0" smtClean="0"/>
              <a:t>                                                       Identifikátor</a:t>
            </a:r>
            <a:r>
              <a:rPr lang="cs-CZ" sz="1400" b="1" dirty="0"/>
              <a:t>: </a:t>
            </a:r>
            <a:r>
              <a:rPr lang="cs-CZ" sz="1400" b="1" dirty="0" smtClean="0"/>
              <a:t>VY_32_INOVACE_SADA </a:t>
            </a:r>
            <a:r>
              <a:rPr lang="cs-CZ" sz="1400" b="1" dirty="0" smtClean="0"/>
              <a:t>VI_Aj</a:t>
            </a:r>
            <a:r>
              <a:rPr lang="cs-CZ" sz="1400" b="1" dirty="0" smtClean="0"/>
              <a:t>, DUM </a:t>
            </a:r>
            <a:r>
              <a:rPr lang="cs-CZ" sz="1400" b="1" dirty="0" smtClean="0"/>
              <a:t>15</a:t>
            </a:r>
            <a:endParaRPr lang="cs-CZ" sz="1400" b="1" dirty="0"/>
          </a:p>
          <a:p>
            <a:pPr algn="ctr"/>
            <a:r>
              <a:rPr lang="cs-CZ" sz="1400" b="1" dirty="0"/>
              <a:t>Vzdělávací oblast: Jazyk a jazyková komunikace</a:t>
            </a:r>
          </a:p>
          <a:p>
            <a:pPr algn="ctr"/>
            <a:r>
              <a:rPr lang="cs-CZ" sz="1400" b="1" dirty="0"/>
              <a:t>Vzdělávací obor: </a:t>
            </a:r>
            <a:r>
              <a:rPr lang="cs-CZ" sz="1400" b="1" dirty="0" smtClean="0"/>
              <a:t>Anglický jazyk</a:t>
            </a:r>
            <a:endParaRPr lang="cs-CZ" sz="1400" b="1" dirty="0"/>
          </a:p>
          <a:p>
            <a:pPr algn="ctr"/>
            <a:endParaRPr lang="cs-CZ" sz="1400" dirty="0"/>
          </a:p>
          <a:p>
            <a:r>
              <a:rPr lang="cs-CZ" sz="1400" b="1" dirty="0"/>
              <a:t>Název</a:t>
            </a:r>
            <a:r>
              <a:rPr lang="cs-CZ" sz="1400" b="1" dirty="0" smtClean="0"/>
              <a:t>: Škola x příroda</a:t>
            </a:r>
          </a:p>
          <a:p>
            <a:r>
              <a:rPr lang="cs-CZ" sz="1400" b="1" dirty="0" smtClean="0"/>
              <a:t>Autor: Mgr. Libuše Kocourková</a:t>
            </a:r>
            <a:endParaRPr lang="cs-CZ" sz="1400" dirty="0"/>
          </a:p>
          <a:p>
            <a:r>
              <a:rPr lang="cs-CZ" sz="1400" b="1" dirty="0"/>
              <a:t>Stručná anotace</a:t>
            </a:r>
            <a:r>
              <a:rPr lang="cs-CZ" sz="1400" b="1" dirty="0" smtClean="0"/>
              <a:t>: Konverzace na téma Škola a příroda, školní potřeby, pokyny ve škole, předložky on, in, </a:t>
            </a:r>
            <a:r>
              <a:rPr lang="cs-CZ" sz="1400" b="1" dirty="0" err="1" smtClean="0"/>
              <a:t>under</a:t>
            </a:r>
            <a:endParaRPr lang="cs-CZ" sz="1400" b="1" dirty="0" smtClean="0"/>
          </a:p>
          <a:p>
            <a:r>
              <a:rPr lang="cs-CZ" sz="1400" b="1" dirty="0" smtClean="0"/>
              <a:t>Metodické </a:t>
            </a:r>
            <a:r>
              <a:rPr lang="cs-CZ" sz="1400" b="1" dirty="0"/>
              <a:t>zhodnocení</a:t>
            </a:r>
            <a:r>
              <a:rPr lang="cs-CZ" sz="1400" b="1" dirty="0" smtClean="0"/>
              <a:t>: Aktivita určená pro žáky šestých ročníků – pilotáž dne 17.10.2011, 6.A</a:t>
            </a:r>
            <a:endParaRPr lang="cs-CZ" sz="14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137562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SCHOOL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71291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Point to </a:t>
            </a:r>
            <a:r>
              <a:rPr lang="cs-CZ" dirty="0" err="1" smtClean="0"/>
              <a:t>the</a:t>
            </a:r>
            <a:r>
              <a:rPr lang="cs-CZ" dirty="0" smtClean="0"/>
              <a:t>……!, </a:t>
            </a:r>
            <a:r>
              <a:rPr lang="cs-CZ" dirty="0" err="1" smtClean="0"/>
              <a:t>Touch</a:t>
            </a:r>
            <a:r>
              <a:rPr lang="cs-CZ" dirty="0" smtClean="0"/>
              <a:t>…..!</a:t>
            </a:r>
            <a:br>
              <a:rPr lang="cs-CZ" dirty="0" smtClean="0"/>
            </a:br>
            <a:r>
              <a:rPr lang="cs-CZ" dirty="0" smtClean="0"/>
              <a:t>Pick up…!</a:t>
            </a:r>
            <a:endParaRPr lang="cs-CZ" dirty="0"/>
          </a:p>
        </p:txBody>
      </p:sp>
      <p:pic>
        <p:nvPicPr>
          <p:cNvPr id="1027" name="Picture 3" descr="C:\Users\Líba\AppData\Local\Microsoft\Windows\Temporary Internet Files\Content.IE5\RQEAHAQW\MP90042787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84784"/>
            <a:ext cx="154604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íba\AppData\Local\Microsoft\Windows\Temporary Internet Files\Content.IE5\6XK7QDFD\MP900385718[1]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1968128" cy="275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íba\AppData\Local\Microsoft\Windows\Temporary Internet Files\Content.IE5\6XK7QDFD\MP900341474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4431" y="1484784"/>
            <a:ext cx="3040150" cy="216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Líba\AppData\Local\Microsoft\Windows\Temporary Internet Files\Content.IE5\86BBRFGB\MP900387631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6311" y="4077072"/>
            <a:ext cx="2321753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Líba\AppData\Local\Microsoft\Windows\Temporary Internet Files\Content.IE5\NZEITXG4\MP900408859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833664"/>
            <a:ext cx="2554051" cy="256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Líba\AppData\Local\Microsoft\Windows\Temporary Internet Files\Content.IE5\VHLZS82D\MC900413442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2182806" cy="212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453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nature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71480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dirty="0" err="1" smtClean="0"/>
              <a:t>Describe</a:t>
            </a:r>
            <a:r>
              <a:rPr lang="cs-CZ" sz="2700" dirty="0" smtClean="0"/>
              <a:t> </a:t>
            </a:r>
            <a:r>
              <a:rPr lang="cs-CZ" sz="2700" dirty="0" err="1" smtClean="0"/>
              <a:t>the</a:t>
            </a:r>
            <a:r>
              <a:rPr lang="cs-CZ" sz="2700" dirty="0" smtClean="0"/>
              <a:t> </a:t>
            </a:r>
            <a:r>
              <a:rPr lang="cs-CZ" sz="2700" dirty="0" err="1" smtClean="0"/>
              <a:t>picture</a:t>
            </a:r>
            <a:r>
              <a:rPr lang="cs-CZ" sz="2700" dirty="0" smtClean="0"/>
              <a:t>. Use </a:t>
            </a:r>
            <a:r>
              <a:rPr lang="cs-CZ" sz="2700" dirty="0" err="1" smtClean="0"/>
              <a:t>prepositions</a:t>
            </a:r>
            <a:r>
              <a:rPr lang="cs-CZ" sz="2700" dirty="0" smtClean="0"/>
              <a:t> „On“, „in“, „</a:t>
            </a:r>
            <a:r>
              <a:rPr lang="cs-CZ" sz="2700" dirty="0" err="1" smtClean="0"/>
              <a:t>under</a:t>
            </a:r>
            <a:r>
              <a:rPr lang="cs-CZ" sz="2700" dirty="0" smtClean="0"/>
              <a:t>“</a:t>
            </a:r>
            <a:br>
              <a:rPr lang="cs-CZ" sz="2700" dirty="0" smtClean="0"/>
            </a:br>
            <a:r>
              <a:rPr lang="cs-CZ" sz="3200" dirty="0" smtClean="0"/>
              <a:t>(</a:t>
            </a:r>
            <a:r>
              <a:rPr lang="cs-CZ" sz="2200" dirty="0" err="1" smtClean="0"/>
              <a:t>for</a:t>
            </a:r>
            <a:r>
              <a:rPr lang="cs-CZ" sz="2200" dirty="0" smtClean="0"/>
              <a:t> </a:t>
            </a:r>
            <a:r>
              <a:rPr lang="cs-CZ" sz="2200" dirty="0" err="1" smtClean="0"/>
              <a:t>example</a:t>
            </a:r>
            <a:r>
              <a:rPr lang="cs-CZ" sz="2200" dirty="0" smtClean="0"/>
              <a:t>: </a:t>
            </a:r>
            <a:r>
              <a:rPr lang="cs-CZ" sz="2200" dirty="0" err="1" smtClean="0"/>
              <a:t>The</a:t>
            </a:r>
            <a:r>
              <a:rPr lang="cs-CZ" sz="2200" dirty="0" smtClean="0"/>
              <a:t> </a:t>
            </a:r>
            <a:r>
              <a:rPr lang="cs-CZ" sz="2200" dirty="0" err="1" smtClean="0"/>
              <a:t>lion</a:t>
            </a:r>
            <a:r>
              <a:rPr lang="cs-CZ" sz="2200" dirty="0" smtClean="0"/>
              <a:t> </a:t>
            </a:r>
            <a:r>
              <a:rPr lang="cs-CZ" sz="2200" dirty="0" err="1" smtClean="0"/>
              <a:t>is</a:t>
            </a:r>
            <a:r>
              <a:rPr lang="cs-CZ" sz="2200" dirty="0" smtClean="0"/>
              <a:t> on </a:t>
            </a:r>
            <a:r>
              <a:rPr lang="cs-CZ" sz="2200" dirty="0" err="1" smtClean="0"/>
              <a:t>the</a:t>
            </a:r>
            <a:r>
              <a:rPr lang="cs-CZ" sz="2200" dirty="0" smtClean="0"/>
              <a:t> </a:t>
            </a:r>
            <a:r>
              <a:rPr lang="cs-CZ" sz="2200" dirty="0" err="1" smtClean="0"/>
              <a:t>ground</a:t>
            </a:r>
            <a:r>
              <a:rPr lang="cs-CZ" sz="2200" dirty="0" smtClean="0"/>
              <a:t>.)</a:t>
            </a:r>
            <a:endParaRPr lang="cs-CZ" sz="2200" dirty="0"/>
          </a:p>
        </p:txBody>
      </p:sp>
      <p:pic>
        <p:nvPicPr>
          <p:cNvPr id="2050" name="Picture 2" descr="C:\Users\Líba\AppData\Local\Microsoft\Windows\Temporary Internet Files\Content.IE5\DNT61M4R\MP900262855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1810931" cy="273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íba\AppData\Local\Microsoft\Windows\Temporary Internet Files\Content.IE5\86BBRFGB\MP900446592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64904"/>
            <a:ext cx="278030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íba\AppData\Local\Microsoft\Windows\Temporary Internet Files\Content.IE5\LX5CTRPF\MC900238087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734" y="1784796"/>
            <a:ext cx="1964573" cy="186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42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Líba\AppData\Local\Microsoft\Windows\Temporary Internet Files\Content.IE5\FNY5V67G\MP900178723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0648"/>
            <a:ext cx="3657600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íba\AppData\Local\Microsoft\Windows\Temporary Internet Files\Content.IE5\MC7S57N5\MP900431025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96952"/>
            <a:ext cx="310407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Líba\AppData\Local\Microsoft\Windows\Temporary Internet Files\Content.IE5\FNY5V67G\MP900407201[1]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0648"/>
            <a:ext cx="2085688" cy="313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íba\AppData\Local\Microsoft\Windows\Temporary Internet Files\Content.IE5\MC7S57N5\MP900403442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512" y="3573016"/>
            <a:ext cx="3901440" cy="259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26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How</a:t>
            </a:r>
            <a:r>
              <a:rPr lang="cs-CZ" dirty="0" smtClean="0"/>
              <a:t> many……?</a:t>
            </a:r>
            <a:endParaRPr lang="cs-CZ" dirty="0"/>
          </a:p>
        </p:txBody>
      </p:sp>
      <p:pic>
        <p:nvPicPr>
          <p:cNvPr id="4098" name="Picture 2" descr="C:\Users\Líba\AppData\Local\Microsoft\Windows\Temporary Internet Files\Content.IE5\EMDGUSKH\MP90038527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282271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Líba\AppData\Local\Microsoft\Windows\Temporary Internet Files\Content.IE5\MC7S57N5\MP900403847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4645" y="4077072"/>
            <a:ext cx="3901440" cy="259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Líba\AppData\Local\Microsoft\Windows\Temporary Internet Files\Content.IE5\MC7S57N5\MP900439527[1]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8057" y="1609725"/>
            <a:ext cx="2097919" cy="27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Líba\AppData\Local\Microsoft\Windows\Temporary Internet Files\Content.IE5\EMDGUSKH\MC90034334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05940"/>
            <a:ext cx="1756562" cy="162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Líba\AppData\Local\Microsoft\Windows\Temporary Internet Files\Content.IE5\LX5CTRPF\MC900346927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40463"/>
            <a:ext cx="1428293" cy="158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Líba\AppData\Local\Microsoft\Windows\Temporary Internet Files\Content.IE5\EMDGUSKH\MC90034693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330" y="4509120"/>
            <a:ext cx="1809598" cy="10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801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Metodický návod: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Snímek 3 – žák dává ostatním příkazy, na co mají ukázat, co mají zvednout, na co mají sáhnout.</a:t>
            </a:r>
          </a:p>
          <a:p>
            <a:r>
              <a:rPr lang="cs-CZ" dirty="0" smtClean="0"/>
              <a:t>Snímek 5 a 6 – s použitím předložek on, in, </a:t>
            </a:r>
            <a:r>
              <a:rPr lang="cs-CZ" dirty="0" err="1" smtClean="0"/>
              <a:t>under</a:t>
            </a:r>
            <a:r>
              <a:rPr lang="cs-CZ" dirty="0"/>
              <a:t> </a:t>
            </a:r>
            <a:r>
              <a:rPr lang="cs-CZ" dirty="0" smtClean="0"/>
              <a:t>žáci popisují obrázky</a:t>
            </a:r>
          </a:p>
          <a:p>
            <a:r>
              <a:rPr lang="cs-CZ" dirty="0" smtClean="0"/>
              <a:t>Snímek 7 – trénujeme jednotné a množné číslo. Obrázky na tomto snímku jsou jen drobnou ukázkou. Žáci popisují, co je v místnosti. U každé věty v jednotném čísle přidávají větu v množném čísle.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7340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Obrázky vloženy z Klipartu.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7564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251</Words>
  <Application>Microsoft Office PowerPoint</Application>
  <PresentationFormat>Předvádění na obrazovce (4:3)</PresentationFormat>
  <Paragraphs>47</Paragraphs>
  <Slides>9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1" baseType="lpstr">
      <vt:lpstr>Motiv systému Office</vt:lpstr>
      <vt:lpstr>Bohatý</vt:lpstr>
      <vt:lpstr>Snímek 1</vt:lpstr>
      <vt:lpstr>SCHOOL</vt:lpstr>
      <vt:lpstr>Point to the……!, Touch…..! Pick up…!</vt:lpstr>
      <vt:lpstr>nature</vt:lpstr>
      <vt:lpstr>Describe the picture. Use prepositions „On“, „in“, „under“ (for example: The lion is on the ground.)</vt:lpstr>
      <vt:lpstr>Snímek 6</vt:lpstr>
      <vt:lpstr>How many……?</vt:lpstr>
      <vt:lpstr>Metodický návod: </vt:lpstr>
      <vt:lpstr>Sources: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Líba</dc:creator>
  <cp:lastModifiedBy>Uživatel</cp:lastModifiedBy>
  <cp:revision>9</cp:revision>
  <dcterms:created xsi:type="dcterms:W3CDTF">2011-09-21T18:00:54Z</dcterms:created>
  <dcterms:modified xsi:type="dcterms:W3CDTF">2011-10-22T17:04:12Z</dcterms:modified>
</cp:coreProperties>
</file>