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6" r:id="rId4"/>
    <p:sldId id="258" r:id="rId5"/>
    <p:sldId id="262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45611-0143-402B-9177-A25EB0EBC15B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1DD24-F012-4152-8F2E-36F5CAB76A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608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466946-3F8A-4D69-B2FC-1F36FE9F3466}" type="datetime1">
              <a:rPr lang="cs-CZ"/>
              <a:pPr/>
              <a:t>22.10.2011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/>
              <a:t>Autorem materiálu a všech jeho částí, není-li uvedeno jinak, je</a:t>
            </a: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DD24-F012-4152-8F2E-36F5CAB76AB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DD24-F012-4152-8F2E-36F5CAB76AB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DD24-F012-4152-8F2E-36F5CAB76AB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DD24-F012-4152-8F2E-36F5CAB76AB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DD24-F012-4152-8F2E-36F5CAB76AB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DD24-F012-4152-8F2E-36F5CAB76AB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DD24-F012-4152-8F2E-36F5CAB76AB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DD24-F012-4152-8F2E-36F5CAB76AB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4444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706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57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280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289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7796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553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476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34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80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95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09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DA242EF-EB0D-4110-9680-F5FF6BAFD607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D4AE1F-0F87-434C-9DAF-23F8A7763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zápatí 2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205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4" name="Rectangle 116"/>
          <p:cNvSpPr>
            <a:spLocks noChangeArrowheads="1"/>
          </p:cNvSpPr>
          <p:nvPr/>
        </p:nvSpPr>
        <p:spPr bwMode="auto">
          <a:xfrm>
            <a:off x="395288" y="1912174"/>
            <a:ext cx="84978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r>
              <a:rPr lang="cs-CZ" sz="1400" b="1" dirty="0" smtClean="0"/>
              <a:t>SADA </a:t>
            </a:r>
            <a:r>
              <a:rPr lang="cs-CZ" sz="1400" b="1" dirty="0"/>
              <a:t>č. </a:t>
            </a:r>
            <a:r>
              <a:rPr lang="cs-CZ" sz="1400" b="1" dirty="0" smtClean="0"/>
              <a:t>VI</a:t>
            </a:r>
            <a:endParaRPr lang="cs-CZ" sz="1400" b="1" dirty="0"/>
          </a:p>
          <a:p>
            <a:r>
              <a:rPr lang="cs-CZ" sz="1400" b="1" dirty="0" smtClean="0"/>
              <a:t>                                                       Identifikátor</a:t>
            </a:r>
            <a:r>
              <a:rPr lang="cs-CZ" sz="1400" b="1" dirty="0"/>
              <a:t>: </a:t>
            </a:r>
            <a:r>
              <a:rPr lang="cs-CZ" sz="1400" b="1" dirty="0" smtClean="0"/>
              <a:t>VY_32_INOVACE_SADA </a:t>
            </a:r>
            <a:r>
              <a:rPr lang="cs-CZ" sz="1400" b="1" dirty="0" smtClean="0"/>
              <a:t>VI_Aj</a:t>
            </a:r>
            <a:r>
              <a:rPr lang="cs-CZ" sz="1400" b="1" dirty="0" smtClean="0"/>
              <a:t>, DUM </a:t>
            </a:r>
            <a:r>
              <a:rPr lang="cs-CZ" sz="1400" b="1" dirty="0" smtClean="0"/>
              <a:t>15</a:t>
            </a:r>
            <a:endParaRPr lang="cs-CZ" sz="1400" b="1" dirty="0"/>
          </a:p>
          <a:p>
            <a:pPr algn="ctr"/>
            <a:r>
              <a:rPr lang="cs-CZ" sz="1400" b="1" dirty="0"/>
              <a:t>Vzdělávací oblast: Jazyk a jazyková komunikace</a:t>
            </a:r>
          </a:p>
          <a:p>
            <a:pPr algn="ctr"/>
            <a:r>
              <a:rPr lang="cs-CZ" sz="1400" b="1" dirty="0"/>
              <a:t>Vzdělávací obor: </a:t>
            </a:r>
            <a:r>
              <a:rPr lang="cs-CZ" sz="1400" b="1" dirty="0" smtClean="0"/>
              <a:t>Anglický jazyk</a:t>
            </a:r>
            <a:endParaRPr lang="cs-CZ" sz="1400" b="1" dirty="0"/>
          </a:p>
          <a:p>
            <a:pPr algn="ctr"/>
            <a:endParaRPr lang="cs-CZ" sz="1400" dirty="0"/>
          </a:p>
          <a:p>
            <a:r>
              <a:rPr lang="cs-CZ" sz="1400" b="1" dirty="0"/>
              <a:t>Název</a:t>
            </a:r>
            <a:r>
              <a:rPr lang="cs-CZ" sz="1400" b="1" dirty="0" smtClean="0"/>
              <a:t>: Škola x příroda</a:t>
            </a:r>
          </a:p>
          <a:p>
            <a:r>
              <a:rPr lang="cs-CZ" sz="1400" b="1" dirty="0" smtClean="0"/>
              <a:t>Autor: Mgr. Libuše Kocourková</a:t>
            </a:r>
            <a:endParaRPr lang="cs-CZ" sz="1400" dirty="0"/>
          </a:p>
          <a:p>
            <a:r>
              <a:rPr lang="cs-CZ" sz="1400" b="1" dirty="0"/>
              <a:t>Stručná anotace</a:t>
            </a:r>
            <a:r>
              <a:rPr lang="cs-CZ" sz="1400" b="1" dirty="0" smtClean="0"/>
              <a:t>: Konverzace na téma Škola a příroda, školní potřeby, pokyny ve škole, předložky on, in, </a:t>
            </a:r>
            <a:r>
              <a:rPr lang="cs-CZ" sz="1400" b="1" dirty="0" err="1" smtClean="0"/>
              <a:t>under</a:t>
            </a:r>
            <a:endParaRPr lang="cs-CZ" sz="1400" b="1" dirty="0" smtClean="0"/>
          </a:p>
          <a:p>
            <a:r>
              <a:rPr lang="cs-CZ" sz="1400" b="1" dirty="0" smtClean="0"/>
              <a:t>Metodické </a:t>
            </a:r>
            <a:r>
              <a:rPr lang="cs-CZ" sz="1400" b="1" dirty="0"/>
              <a:t>zhodnocení</a:t>
            </a:r>
            <a:r>
              <a:rPr lang="cs-CZ" sz="1400" b="1" dirty="0" smtClean="0"/>
              <a:t>: Aktivita určená pro žáky šestých ročníků – pilotáž dne 17.10.2011, 6.A</a:t>
            </a:r>
            <a:endParaRPr lang="cs-CZ" sz="14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3756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SCHOOL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29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Point to </a:t>
            </a:r>
            <a:r>
              <a:rPr lang="cs-CZ" dirty="0" err="1" smtClean="0"/>
              <a:t>the</a:t>
            </a:r>
            <a:r>
              <a:rPr lang="cs-CZ" dirty="0" smtClean="0"/>
              <a:t>……!, </a:t>
            </a:r>
            <a:r>
              <a:rPr lang="cs-CZ" dirty="0" err="1" smtClean="0"/>
              <a:t>Touch</a:t>
            </a:r>
            <a:r>
              <a:rPr lang="cs-CZ" dirty="0" smtClean="0"/>
              <a:t>…..!</a:t>
            </a:r>
            <a:br>
              <a:rPr lang="cs-CZ" dirty="0" smtClean="0"/>
            </a:br>
            <a:r>
              <a:rPr lang="cs-CZ" dirty="0" smtClean="0"/>
              <a:t>Pick up…!</a:t>
            </a:r>
            <a:endParaRPr lang="cs-CZ" dirty="0"/>
          </a:p>
        </p:txBody>
      </p:sp>
      <p:pic>
        <p:nvPicPr>
          <p:cNvPr id="1027" name="Picture 3" descr="C:\Users\Líba\AppData\Local\Microsoft\Windows\Temporary Internet Files\Content.IE5\RQEAHAQW\MP9004278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15460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íba\AppData\Local\Microsoft\Windows\Temporary Internet Files\Content.IE5\6XK7QDFD\MP900385718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1968128" cy="27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íba\AppData\Local\Microsoft\Windows\Temporary Internet Files\Content.IE5\6XK7QDFD\MP9003414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431" y="1484784"/>
            <a:ext cx="3040150" cy="21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íba\AppData\Local\Microsoft\Windows\Temporary Internet Files\Content.IE5\86BBRFGB\MP90038763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311" y="4077072"/>
            <a:ext cx="2321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íba\AppData\Local\Microsoft\Windows\Temporary Internet Files\Content.IE5\NZEITXG4\MP90040885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33664"/>
            <a:ext cx="2554051" cy="256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íba\AppData\Local\Microsoft\Windows\Temporary Internet Files\Content.IE5\VHLZS82D\MC90041344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2182806" cy="21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5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nature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48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err="1" smtClean="0"/>
              <a:t>Describe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picture</a:t>
            </a:r>
            <a:r>
              <a:rPr lang="cs-CZ" sz="2700" dirty="0" smtClean="0"/>
              <a:t>. Use </a:t>
            </a:r>
            <a:r>
              <a:rPr lang="cs-CZ" sz="2700" dirty="0" err="1" smtClean="0"/>
              <a:t>prepositions</a:t>
            </a:r>
            <a:r>
              <a:rPr lang="cs-CZ" sz="2700" dirty="0" smtClean="0"/>
              <a:t> „On“, „in“, „</a:t>
            </a:r>
            <a:r>
              <a:rPr lang="cs-CZ" sz="2700" dirty="0" err="1" smtClean="0"/>
              <a:t>under</a:t>
            </a:r>
            <a:r>
              <a:rPr lang="cs-CZ" sz="2700" dirty="0" smtClean="0"/>
              <a:t>“</a:t>
            </a:r>
            <a:br>
              <a:rPr lang="cs-CZ" sz="2700" dirty="0" smtClean="0"/>
            </a:br>
            <a:r>
              <a:rPr lang="cs-CZ" sz="3200" dirty="0" smtClean="0"/>
              <a:t>(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example</a:t>
            </a:r>
            <a:r>
              <a:rPr lang="cs-CZ" sz="2200" dirty="0" smtClean="0"/>
              <a:t>: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lion</a:t>
            </a:r>
            <a:r>
              <a:rPr lang="cs-CZ" sz="2200" dirty="0" smtClean="0"/>
              <a:t> </a:t>
            </a:r>
            <a:r>
              <a:rPr lang="cs-CZ" sz="2200" dirty="0" err="1" smtClean="0"/>
              <a:t>is</a:t>
            </a:r>
            <a:r>
              <a:rPr lang="cs-CZ" sz="2200" dirty="0" smtClean="0"/>
              <a:t> on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ground</a:t>
            </a:r>
            <a:r>
              <a:rPr lang="cs-CZ" sz="2200" dirty="0" smtClean="0"/>
              <a:t>.)</a:t>
            </a:r>
            <a:endParaRPr lang="cs-CZ" sz="2200" dirty="0"/>
          </a:p>
        </p:txBody>
      </p:sp>
      <p:pic>
        <p:nvPicPr>
          <p:cNvPr id="2050" name="Picture 2" descr="C:\Users\Líba\AppData\Local\Microsoft\Windows\Temporary Internet Files\Content.IE5\DNT61M4R\MP900262855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1810931" cy="27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íba\AppData\Local\Microsoft\Windows\Temporary Internet Files\Content.IE5\86BBRFGB\MP9004465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27803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íba\AppData\Local\Microsoft\Windows\Temporary Internet Files\Content.IE5\LX5CTRPF\MC90023808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34" y="1784796"/>
            <a:ext cx="1964573" cy="18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4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Líba\AppData\Local\Microsoft\Windows\Temporary Internet Files\Content.IE5\FNY5V67G\MP90017872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365760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íba\AppData\Local\Microsoft\Windows\Temporary Internet Files\Content.IE5\MC7S57N5\MP90043102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31040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íba\AppData\Local\Microsoft\Windows\Temporary Internet Files\Content.IE5\FNY5V67G\MP900407201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2085688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íba\AppData\Local\Microsoft\Windows\Temporary Internet Files\Content.IE5\MC7S57N5\MP9004034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12" y="3573016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6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many……?</a:t>
            </a:r>
            <a:endParaRPr lang="cs-CZ" dirty="0"/>
          </a:p>
        </p:txBody>
      </p:sp>
      <p:pic>
        <p:nvPicPr>
          <p:cNvPr id="4098" name="Picture 2" descr="C:\Users\Líba\AppData\Local\Microsoft\Windows\Temporary Internet Files\Content.IE5\EMDGUSKH\MP9003852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282271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íba\AppData\Local\Microsoft\Windows\Temporary Internet Files\Content.IE5\MC7S57N5\MP90040384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645" y="4077072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íba\AppData\Local\Microsoft\Windows\Temporary Internet Files\Content.IE5\MC7S57N5\MP900439527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8057" y="1609725"/>
            <a:ext cx="2097919" cy="27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Líba\AppData\Local\Microsoft\Windows\Temporary Internet Files\Content.IE5\EMDGUSKH\MC90034334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5940"/>
            <a:ext cx="1756562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Líba\AppData\Local\Microsoft\Windows\Temporary Internet Files\Content.IE5\LX5CTRPF\MC90034692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40463"/>
            <a:ext cx="1428293" cy="15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Líba\AppData\Local\Microsoft\Windows\Temporary Internet Files\Content.IE5\EMDGUSKH\MC90034693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30" y="4509120"/>
            <a:ext cx="1809598" cy="10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80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návod: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Snímek 3 – žák dává ostatním příkazy, na co mají ukázat, co mají zvednout, na co mají sáhnout.</a:t>
            </a:r>
          </a:p>
          <a:p>
            <a:r>
              <a:rPr lang="cs-CZ" dirty="0" smtClean="0"/>
              <a:t>Snímek 5 a 6 – s použitím předložek on, in, </a:t>
            </a:r>
            <a:r>
              <a:rPr lang="cs-CZ" dirty="0" err="1" smtClean="0"/>
              <a:t>under</a:t>
            </a:r>
            <a:r>
              <a:rPr lang="cs-CZ" dirty="0"/>
              <a:t> </a:t>
            </a:r>
            <a:r>
              <a:rPr lang="cs-CZ" dirty="0" smtClean="0"/>
              <a:t>žáci popisují obrázky</a:t>
            </a:r>
          </a:p>
          <a:p>
            <a:r>
              <a:rPr lang="cs-CZ" dirty="0" smtClean="0"/>
              <a:t>Snímek 7 – trénujeme jednotné a množné číslo. Obrázky na tomto snímku jsou jen drobnou ukázkou. Žáci popisují, co je v místnosti. U každé věty v jednotném čísle přidávají větu v množném čísle.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734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Obrázky vloženy z Klipartu.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756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251</Words>
  <Application>Microsoft Office PowerPoint</Application>
  <PresentationFormat>Předvádění na obrazovce (4:3)</PresentationFormat>
  <Paragraphs>47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systému Office</vt:lpstr>
      <vt:lpstr>Bohatý</vt:lpstr>
      <vt:lpstr>Snímek 1</vt:lpstr>
      <vt:lpstr>SCHOOL</vt:lpstr>
      <vt:lpstr>Point to the……!, Touch…..! Pick up…!</vt:lpstr>
      <vt:lpstr>nature</vt:lpstr>
      <vt:lpstr>Describe the picture. Use prepositions „On“, „in“, „under“ (for example: The lion is on the ground.)</vt:lpstr>
      <vt:lpstr>Snímek 6</vt:lpstr>
      <vt:lpstr>How many……?</vt:lpstr>
      <vt:lpstr>Metodický návod: 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Líba</dc:creator>
  <cp:lastModifiedBy>Uživatel</cp:lastModifiedBy>
  <cp:revision>9</cp:revision>
  <dcterms:created xsi:type="dcterms:W3CDTF">2011-09-21T18:00:54Z</dcterms:created>
  <dcterms:modified xsi:type="dcterms:W3CDTF">2011-10-22T17:04:12Z</dcterms:modified>
</cp:coreProperties>
</file>