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0"/>
  </p:notes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32514-35C4-4BA4-B2EC-A62D3145885B}" type="datetimeFigureOut">
              <a:rPr lang="cs-CZ" smtClean="0"/>
              <a:pPr/>
              <a:t>25.10.2011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5BA4C-9FD0-4951-96DA-A2980D9A154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50349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9466946-3F8A-4D69-B2FC-1F36FE9F3466}" type="datetime1">
              <a:rPr lang="cs-CZ"/>
              <a:pPr/>
              <a:t>25.10.2011</a:t>
            </a:fld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cs-CZ"/>
              <a:t>Autorem materiálu a všech jeho částí, není-li uvedeno jinak, je</a:t>
            </a: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5BA4C-9FD0-4951-96DA-A2980D9A154C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5BA4C-9FD0-4951-96DA-A2980D9A154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5BA4C-9FD0-4951-96DA-A2980D9A154C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5BA4C-9FD0-4951-96DA-A2980D9A154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5BA4C-9FD0-4951-96DA-A2980D9A154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5BA4C-9FD0-4951-96DA-A2980D9A154C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5CBA4-CE36-4606-AE34-F21427023250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2696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7D11-7EB7-4512-82E9-57802A2DACA7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4529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24655-4513-4960-96DE-A0E9BF01C585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78142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65CBA4-CE36-4606-AE34-F21427023250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84BB88-55E6-47F8-B88B-A2F4AB599DE4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B59ED3-4681-41B7-BD48-31E1DDD15FC7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CDF79-9738-41AE-B1B5-C35F03EBF1FD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259687-48C7-4DBA-A523-7808A85713C5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6E6AF1-4B38-4AB1-8F1A-924BC3BF7702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CBF01F-B3DB-40F5-91F6-F709FA45A11A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87D98D-D63B-4D92-8CE9-7975F6C9CC78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B88-55E6-47F8-B88B-A2F4AB599DE4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609719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322621-989E-491D-8A90-0B746BBE3AE2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887D11-7EB7-4512-82E9-57802A2DACA7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624655-4513-4960-96DE-A0E9BF01C585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9ED3-4681-41B7-BD48-31E1DDD15FC7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8081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CDF79-9738-41AE-B1B5-C35F03EBF1FD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2749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59687-48C7-4DBA-A523-7808A85713C5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8024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E6AF1-4B38-4AB1-8F1A-924BC3BF7702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9717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BF01F-B3DB-40F5-91F6-F709FA45A11A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8907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7D98D-D63B-4D92-8CE9-7975F6C9CC78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31340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22621-989E-491D-8A90-0B746BBE3AE2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8151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BE9EE-E62A-4E38-B40D-F0671AE9FB8D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0360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3BBE9EE-E62A-4E38-B40D-F0671AE9FB8D}" type="datetime1">
              <a:rPr lang="cs-CZ" smtClean="0"/>
              <a:pPr/>
              <a:t>25.10.2011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BDCCF56-2972-4163-B437-4F3888CE2E2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jpeg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zápatí 26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pic>
        <p:nvPicPr>
          <p:cNvPr id="205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2111" name="Picture 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95288" y="1912174"/>
            <a:ext cx="84978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r>
              <a:rPr lang="cs-CZ" sz="1400" b="1" dirty="0" smtClean="0"/>
              <a:t>SADA </a:t>
            </a:r>
            <a:r>
              <a:rPr lang="cs-CZ" sz="1400" b="1" dirty="0"/>
              <a:t>č. </a:t>
            </a:r>
            <a:r>
              <a:rPr lang="cs-CZ" sz="1400" b="1" dirty="0" smtClean="0"/>
              <a:t>VI</a:t>
            </a:r>
            <a:endParaRPr lang="cs-CZ" sz="1400" b="1" dirty="0"/>
          </a:p>
          <a:p>
            <a:r>
              <a:rPr lang="cs-CZ" sz="1400" b="1" dirty="0" smtClean="0"/>
              <a:t>                                                        Identifikátor</a:t>
            </a:r>
            <a:r>
              <a:rPr lang="cs-CZ" sz="1400" b="1" dirty="0"/>
              <a:t>: </a:t>
            </a:r>
            <a:r>
              <a:rPr lang="cs-CZ" sz="1400" b="1" dirty="0" smtClean="0"/>
              <a:t>VY_32_INOVACE_SADA </a:t>
            </a:r>
            <a:r>
              <a:rPr lang="cs-CZ" sz="1400" b="1" dirty="0" smtClean="0"/>
              <a:t>VI_Aj</a:t>
            </a:r>
            <a:r>
              <a:rPr lang="cs-CZ" sz="1400" b="1" dirty="0" smtClean="0"/>
              <a:t>, DUM 17</a:t>
            </a:r>
            <a:endParaRPr lang="cs-CZ" sz="1400" b="1" dirty="0"/>
          </a:p>
          <a:p>
            <a:pPr algn="ctr"/>
            <a:r>
              <a:rPr lang="cs-CZ" sz="1400" b="1" dirty="0"/>
              <a:t>Vzdělávací oblast: Jazyk a jazyková komunikace</a:t>
            </a:r>
          </a:p>
          <a:p>
            <a:pPr algn="ctr"/>
            <a:r>
              <a:rPr lang="cs-CZ" sz="1400" b="1" dirty="0"/>
              <a:t>Vzdělávací obor: </a:t>
            </a:r>
            <a:r>
              <a:rPr lang="cs-CZ" sz="1400" b="1" dirty="0" smtClean="0"/>
              <a:t>Anglický jazyk</a:t>
            </a:r>
            <a:endParaRPr lang="cs-CZ" sz="1400" b="1" dirty="0"/>
          </a:p>
          <a:p>
            <a:pPr algn="ctr"/>
            <a:endParaRPr lang="cs-CZ" sz="1400" dirty="0"/>
          </a:p>
          <a:p>
            <a:r>
              <a:rPr lang="cs-CZ" sz="1400" b="1" dirty="0"/>
              <a:t>Název</a:t>
            </a:r>
            <a:r>
              <a:rPr lang="cs-CZ" sz="1400" b="1" dirty="0" smtClean="0"/>
              <a:t>: </a:t>
            </a:r>
            <a:r>
              <a:rPr lang="cs-CZ" sz="1400" b="1" dirty="0" err="1" smtClean="0"/>
              <a:t>You</a:t>
            </a:r>
            <a:r>
              <a:rPr lang="cs-CZ" sz="1400" b="1" dirty="0" smtClean="0"/>
              <a:t> </a:t>
            </a:r>
            <a:r>
              <a:rPr lang="cs-CZ" sz="1400" b="1" dirty="0" err="1" smtClean="0"/>
              <a:t>have</a:t>
            </a:r>
            <a:r>
              <a:rPr lang="cs-CZ" sz="1400" b="1" dirty="0" smtClean="0"/>
              <a:t> </a:t>
            </a:r>
            <a:r>
              <a:rPr lang="cs-CZ" sz="1400" b="1" dirty="0" err="1" smtClean="0"/>
              <a:t>got</a:t>
            </a:r>
            <a:r>
              <a:rPr lang="cs-CZ" sz="1400" b="1" dirty="0" smtClean="0"/>
              <a:t>…. </a:t>
            </a:r>
          </a:p>
          <a:p>
            <a:r>
              <a:rPr lang="cs-CZ" sz="1400" b="1" dirty="0" smtClean="0"/>
              <a:t>Autor: Mgr. Libuše Kocourková</a:t>
            </a:r>
            <a:endParaRPr lang="cs-CZ" sz="1400" dirty="0"/>
          </a:p>
          <a:p>
            <a:r>
              <a:rPr lang="cs-CZ" sz="1400" b="1" dirty="0"/>
              <a:t>Stručná anotace</a:t>
            </a:r>
            <a:r>
              <a:rPr lang="cs-CZ" sz="1400" b="1" dirty="0" smtClean="0"/>
              <a:t>: Konverzace na téma Ty máš…..</a:t>
            </a:r>
            <a:endParaRPr lang="cs-CZ" sz="1400" b="1" dirty="0"/>
          </a:p>
          <a:p>
            <a:r>
              <a:rPr lang="cs-CZ" sz="1400" b="1" dirty="0"/>
              <a:t>Metodické zhodnocení</a:t>
            </a:r>
            <a:r>
              <a:rPr lang="cs-CZ" sz="1400" b="1" dirty="0" smtClean="0"/>
              <a:t>: Aktivita určená pro žáky šestých ročníků – pilotáž dne 24.10.2011, 6.A</a:t>
            </a:r>
            <a:endParaRPr lang="cs-CZ" sz="1400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10819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047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…….?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 </a:t>
            </a:r>
            <a:r>
              <a:rPr lang="cs-CZ" dirty="0" err="1" smtClean="0"/>
              <a:t>brother</a:t>
            </a:r>
            <a:r>
              <a:rPr lang="cs-CZ" dirty="0" smtClean="0"/>
              <a:t>	a </a:t>
            </a:r>
            <a:r>
              <a:rPr lang="cs-CZ" dirty="0" err="1" smtClean="0"/>
              <a:t>sister</a:t>
            </a:r>
            <a:r>
              <a:rPr lang="cs-CZ" dirty="0" smtClean="0"/>
              <a:t>		</a:t>
            </a:r>
            <a:r>
              <a:rPr lang="cs-CZ" dirty="0" err="1" smtClean="0"/>
              <a:t>both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 dog		a </a:t>
            </a:r>
            <a:r>
              <a:rPr lang="cs-CZ" dirty="0" err="1" smtClean="0"/>
              <a:t>cat</a:t>
            </a:r>
            <a:r>
              <a:rPr lang="cs-CZ" dirty="0" smtClean="0"/>
              <a:t>			a </a:t>
            </a:r>
            <a:r>
              <a:rPr lang="cs-CZ" dirty="0" err="1" smtClean="0"/>
              <a:t>mouse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 bike		</a:t>
            </a:r>
            <a:r>
              <a:rPr lang="cs-CZ" dirty="0" err="1" smtClean="0"/>
              <a:t>skis</a:t>
            </a:r>
            <a:r>
              <a:rPr lang="cs-CZ" dirty="0" smtClean="0"/>
              <a:t>			</a:t>
            </a:r>
            <a:r>
              <a:rPr lang="cs-CZ" dirty="0" err="1" smtClean="0"/>
              <a:t>skates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A piano		a </a:t>
            </a:r>
            <a:r>
              <a:rPr lang="cs-CZ" dirty="0" err="1" smtClean="0"/>
              <a:t>violin</a:t>
            </a:r>
            <a:r>
              <a:rPr lang="cs-CZ" dirty="0" smtClean="0"/>
              <a:t>	      a trumpet</a:t>
            </a:r>
          </a:p>
          <a:p>
            <a:pPr marL="82296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8274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		My </a:t>
            </a:r>
            <a:r>
              <a:rPr lang="cs-CZ" dirty="0" err="1" smtClean="0"/>
              <a:t>sister</a:t>
            </a:r>
            <a:r>
              <a:rPr lang="cs-CZ" dirty="0" smtClean="0"/>
              <a:t> has </a:t>
            </a:r>
            <a:r>
              <a:rPr lang="cs-CZ" dirty="0" err="1" smtClean="0"/>
              <a:t>got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 smtClean="0"/>
              <a:t>A </a:t>
            </a:r>
            <a:r>
              <a:rPr lang="cs-CZ" sz="3600" dirty="0" err="1" smtClean="0"/>
              <a:t>cat</a:t>
            </a:r>
            <a:r>
              <a:rPr lang="cs-CZ" sz="3600" dirty="0" smtClean="0"/>
              <a:t> 			A dog</a:t>
            </a:r>
          </a:p>
          <a:p>
            <a:r>
              <a:rPr lang="cs-CZ" sz="3600" dirty="0" smtClean="0"/>
              <a:t>A bike			</a:t>
            </a:r>
            <a:r>
              <a:rPr lang="cs-CZ" sz="3600" dirty="0" err="1" smtClean="0"/>
              <a:t>Skis</a:t>
            </a:r>
            <a:endParaRPr lang="cs-CZ" sz="3600" dirty="0" smtClean="0"/>
          </a:p>
          <a:p>
            <a:r>
              <a:rPr lang="cs-CZ" sz="3600" dirty="0" smtClean="0"/>
              <a:t>A </a:t>
            </a:r>
            <a:r>
              <a:rPr lang="cs-CZ" sz="3600" dirty="0" err="1" smtClean="0"/>
              <a:t>guitar</a:t>
            </a:r>
            <a:r>
              <a:rPr lang="cs-CZ" sz="3600" dirty="0" smtClean="0"/>
              <a:t>		A </a:t>
            </a:r>
            <a:r>
              <a:rPr lang="cs-CZ" sz="3600" dirty="0" err="1" smtClean="0"/>
              <a:t>drum</a:t>
            </a:r>
            <a:endParaRPr lang="cs-CZ" sz="3600" dirty="0" smtClean="0"/>
          </a:p>
          <a:p>
            <a:r>
              <a:rPr lang="cs-CZ" sz="3600" dirty="0" err="1" smtClean="0"/>
              <a:t>Books</a:t>
            </a:r>
            <a:r>
              <a:rPr lang="cs-CZ" sz="3600" dirty="0" smtClean="0"/>
              <a:t>			</a:t>
            </a:r>
            <a:r>
              <a:rPr lang="cs-CZ" sz="3600" dirty="0" err="1" smtClean="0"/>
              <a:t>Films</a:t>
            </a:r>
            <a:endParaRPr lang="cs-CZ" sz="3600" dirty="0" smtClean="0"/>
          </a:p>
          <a:p>
            <a:r>
              <a:rPr lang="cs-CZ" sz="3600" dirty="0" err="1" smtClean="0"/>
              <a:t>Bags</a:t>
            </a:r>
            <a:r>
              <a:rPr lang="cs-CZ" sz="3600" dirty="0" smtClean="0"/>
              <a:t>			</a:t>
            </a:r>
            <a:r>
              <a:rPr lang="cs-CZ" sz="3600" dirty="0" err="1" smtClean="0"/>
              <a:t>Dolls</a:t>
            </a:r>
            <a:endParaRPr lang="cs-CZ" sz="3600" dirty="0" smtClean="0"/>
          </a:p>
          <a:p>
            <a:r>
              <a:rPr lang="cs-CZ" sz="3600" dirty="0" err="1" smtClean="0"/>
              <a:t>Posters</a:t>
            </a:r>
            <a:r>
              <a:rPr lang="cs-CZ" sz="3600" dirty="0" smtClean="0"/>
              <a:t>			</a:t>
            </a:r>
            <a:r>
              <a:rPr lang="cs-CZ" sz="3600" dirty="0" err="1" smtClean="0"/>
              <a:t>Pictures</a:t>
            </a:r>
            <a:r>
              <a:rPr lang="cs-CZ" dirty="0" smtClean="0"/>
              <a:t>			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507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pic>
        <p:nvPicPr>
          <p:cNvPr id="1026" name="Picture 2" descr="C:\Users\Líba\AppData\Local\Microsoft\Windows\Temporary Internet Files\Content.IE5\EMDGUSKH\MP900439274[1]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24744"/>
            <a:ext cx="2323163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íba\AppData\Local\Microsoft\Windows\Temporary Internet Files\Content.IE5\MC7S57N5\MC900437099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5972" y="-663718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íba\AppData\Local\Microsoft\Windows\Temporary Internet Files\Content.IE5\LX5CTRPF\MP900409297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6561" y="1700808"/>
            <a:ext cx="1590403" cy="198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Líba\AppData\Local\Microsoft\Windows\Temporary Internet Files\Content.IE5\MC7S57N5\MP900401415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9324" y="3420699"/>
            <a:ext cx="2081784" cy="3121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Líba\AppData\Local\Microsoft\Windows\Temporary Internet Files\Content.IE5\MC7S57N5\MC900157197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95282"/>
            <a:ext cx="1345997" cy="1799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Program Files\Microsoft Office\MEDIA\CAGCAT10\j0292982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8583" y="4149080"/>
            <a:ext cx="1843430" cy="18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Přímá spojnice se šipkou 9"/>
          <p:cNvCxnSpPr/>
          <p:nvPr/>
        </p:nvCxnSpPr>
        <p:spPr>
          <a:xfrm flipV="1">
            <a:off x="3707904" y="1268760"/>
            <a:ext cx="3168352" cy="5265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 flipH="1">
            <a:off x="3531108" y="2996952"/>
            <a:ext cx="1184908" cy="6923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 flipH="1">
            <a:off x="5940152" y="3212976"/>
            <a:ext cx="1216409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91911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Metodický návod: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Snímek 3 – žáci se ve dvojicích ptají a odpovídají, co má/vlastní jeho/její kamarád</a:t>
            </a:r>
          </a:p>
          <a:p>
            <a:r>
              <a:rPr lang="cs-CZ" dirty="0" smtClean="0"/>
              <a:t>Snímek 4 – fiktivní osoba John napsal, co má on a jeho sestra. Žáci povídají, co vlastní John a co jeho sestra.</a:t>
            </a:r>
          </a:p>
          <a:p>
            <a:r>
              <a:rPr lang="cs-CZ" dirty="0" smtClean="0"/>
              <a:t>Snímek 5 – žáci říkají, co vlastní lidé na obrázcích.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90488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Sources</a:t>
            </a:r>
            <a:r>
              <a:rPr lang="cs-CZ" dirty="0" smtClean="0"/>
              <a:t>: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Obrázky vloženy </a:t>
            </a:r>
            <a:r>
              <a:rPr lang="cs-CZ" smtClean="0"/>
              <a:t>z Klipartu.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854229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302</Words>
  <Application>Microsoft Office PowerPoint</Application>
  <PresentationFormat>Předvádění na obrazovce (4:3)</PresentationFormat>
  <Paragraphs>63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Motiv systému Office</vt:lpstr>
      <vt:lpstr>Slunovrat</vt:lpstr>
      <vt:lpstr>Snímek 1</vt:lpstr>
      <vt:lpstr>You have got</vt:lpstr>
      <vt:lpstr>Have you got …….?</vt:lpstr>
      <vt:lpstr>I have got  My sister has got</vt:lpstr>
      <vt:lpstr>What have they got?</vt:lpstr>
      <vt:lpstr>Metodický návod:</vt:lpstr>
      <vt:lpstr>Sources: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Líba</dc:creator>
  <cp:lastModifiedBy>Uživatel</cp:lastModifiedBy>
  <cp:revision>7</cp:revision>
  <dcterms:created xsi:type="dcterms:W3CDTF">2011-10-01T19:11:20Z</dcterms:created>
  <dcterms:modified xsi:type="dcterms:W3CDTF">2011-10-25T09:04:24Z</dcterms:modified>
</cp:coreProperties>
</file>