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3"/>
  </p:notesMasterIdLst>
  <p:sldIdLst>
    <p:sldId id="26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597D3-EC88-4244-A3EF-ECBB04BCFBD1}" type="datetimeFigureOut">
              <a:rPr lang="cs-CZ" smtClean="0"/>
              <a:t>24.10.2011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40747-BF70-431E-A7DB-0FCB73AA6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80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9466946-3F8A-4D69-B2FC-1F36FE9F3466}" type="datetime1">
              <a:rPr lang="cs-CZ"/>
              <a:pPr/>
              <a:t>24.10.2011</a:t>
            </a:fld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cs-CZ"/>
              <a:t>Autorem materiálu a všech jeho částí, není-li uvedeno jinak, je</a:t>
            </a: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DD263-1D1B-497C-9700-315D51808254}" type="datetimeFigureOut">
              <a:rPr lang="cs-CZ" smtClean="0"/>
              <a:t>24.10.2011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97034-96C9-41B5-B7C7-A1FC3E447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DD263-1D1B-497C-9700-315D51808254}" type="datetimeFigureOut">
              <a:rPr lang="cs-CZ" smtClean="0"/>
              <a:t>24.10.2011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97034-96C9-41B5-B7C7-A1FC3E447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DD263-1D1B-497C-9700-315D51808254}" type="datetimeFigureOut">
              <a:rPr lang="cs-CZ" smtClean="0"/>
              <a:t>24.10.2011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97034-96C9-41B5-B7C7-A1FC3E447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D263-1D1B-497C-9700-315D51808254}" type="datetimeFigureOut">
              <a:rPr lang="cs-CZ" smtClean="0"/>
              <a:t>24.10.2011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034-96C9-41B5-B7C7-A1FC3E447E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095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D263-1D1B-497C-9700-315D51808254}" type="datetimeFigureOut">
              <a:rPr lang="cs-CZ" smtClean="0"/>
              <a:t>24.10.2011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034-96C9-41B5-B7C7-A1FC3E447E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40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D263-1D1B-497C-9700-315D51808254}" type="datetimeFigureOut">
              <a:rPr lang="cs-CZ" smtClean="0"/>
              <a:t>24.10.2011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034-96C9-41B5-B7C7-A1FC3E447E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781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D263-1D1B-497C-9700-315D51808254}" type="datetimeFigureOut">
              <a:rPr lang="cs-CZ" smtClean="0"/>
              <a:t>24.10.2011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034-96C9-41B5-B7C7-A1FC3E447E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0230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D263-1D1B-497C-9700-315D51808254}" type="datetimeFigureOut">
              <a:rPr lang="cs-CZ" smtClean="0"/>
              <a:t>24.10.2011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034-96C9-41B5-B7C7-A1FC3E447E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0280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D263-1D1B-497C-9700-315D51808254}" type="datetimeFigureOut">
              <a:rPr lang="cs-CZ" smtClean="0"/>
              <a:t>24.10.2011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034-96C9-41B5-B7C7-A1FC3E447E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462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D263-1D1B-497C-9700-315D51808254}" type="datetimeFigureOut">
              <a:rPr lang="cs-CZ" smtClean="0"/>
              <a:t>24.10.2011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034-96C9-41B5-B7C7-A1FC3E447E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990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D263-1D1B-497C-9700-315D51808254}" type="datetimeFigureOut">
              <a:rPr lang="cs-CZ" smtClean="0"/>
              <a:t>24.10.2011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034-96C9-41B5-B7C7-A1FC3E447E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29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DD263-1D1B-497C-9700-315D51808254}" type="datetimeFigureOut">
              <a:rPr lang="cs-CZ" smtClean="0"/>
              <a:t>24.10.2011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97034-96C9-41B5-B7C7-A1FC3E447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D263-1D1B-497C-9700-315D51808254}" type="datetimeFigureOut">
              <a:rPr lang="cs-CZ" smtClean="0"/>
              <a:t>24.10.2011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034-96C9-41B5-B7C7-A1FC3E447E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654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D263-1D1B-497C-9700-315D51808254}" type="datetimeFigureOut">
              <a:rPr lang="cs-CZ" smtClean="0"/>
              <a:t>24.10.2011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034-96C9-41B5-B7C7-A1FC3E447E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287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D263-1D1B-497C-9700-315D51808254}" type="datetimeFigureOut">
              <a:rPr lang="cs-CZ" smtClean="0"/>
              <a:t>24.10.2011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034-96C9-41B5-B7C7-A1FC3E447E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09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DD263-1D1B-497C-9700-315D51808254}" type="datetimeFigureOut">
              <a:rPr lang="cs-CZ" smtClean="0"/>
              <a:t>24.10.2011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97034-96C9-41B5-B7C7-A1FC3E447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DD263-1D1B-497C-9700-315D51808254}" type="datetimeFigureOut">
              <a:rPr lang="cs-CZ" smtClean="0"/>
              <a:t>24.10.2011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97034-96C9-41B5-B7C7-A1FC3E447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DD263-1D1B-497C-9700-315D51808254}" type="datetimeFigureOut">
              <a:rPr lang="cs-CZ" smtClean="0"/>
              <a:t>24.10.2011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97034-96C9-41B5-B7C7-A1FC3E447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DD263-1D1B-497C-9700-315D51808254}" type="datetimeFigureOut">
              <a:rPr lang="cs-CZ" smtClean="0"/>
              <a:t>24.10.2011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97034-96C9-41B5-B7C7-A1FC3E447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DD263-1D1B-497C-9700-315D51808254}" type="datetimeFigureOut">
              <a:rPr lang="cs-CZ" smtClean="0"/>
              <a:t>24.10.2011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97034-96C9-41B5-B7C7-A1FC3E447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DD263-1D1B-497C-9700-315D51808254}" type="datetimeFigureOut">
              <a:rPr lang="cs-CZ" smtClean="0"/>
              <a:t>24.10.2011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97034-96C9-41B5-B7C7-A1FC3E447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DD263-1D1B-497C-9700-315D51808254}" type="datetimeFigureOut">
              <a:rPr lang="cs-CZ" smtClean="0"/>
              <a:t>24.10.2011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97034-96C9-41B5-B7C7-A1FC3E447E2C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06DD263-1D1B-497C-9700-315D51808254}" type="datetimeFigureOut">
              <a:rPr lang="cs-CZ" smtClean="0"/>
              <a:t>24.10.2011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3997034-96C9-41B5-B7C7-A1FC3E447E2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DD263-1D1B-497C-9700-315D51808254}" type="datetimeFigureOut">
              <a:rPr lang="cs-CZ" smtClean="0"/>
              <a:t>24.10.2011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97034-96C9-41B5-B7C7-A1FC3E447E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75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zápatí 26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pic>
        <p:nvPicPr>
          <p:cNvPr id="2052" name="Obrázek 1" descr="logolinkII_bar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81525"/>
            <a:ext cx="57626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66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cs-CZ" sz="1800"/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pic>
        <p:nvPicPr>
          <p:cNvPr id="2111" name="Picture 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2" name="Rectangle 64"/>
          <p:cNvSpPr>
            <a:spLocks noChangeArrowheads="1"/>
          </p:cNvSpPr>
          <p:nvPr/>
        </p:nvSpPr>
        <p:spPr bwMode="auto">
          <a:xfrm>
            <a:off x="611188" y="1122363"/>
            <a:ext cx="69135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400" b="1" dirty="0"/>
              <a:t>Tento materiál byl vytvořen v rámci projektu  Operačního programu Vzdělávání pro konkurenceschopnost.</a:t>
            </a:r>
          </a:p>
        </p:txBody>
      </p:sp>
      <p:graphicFrame>
        <p:nvGraphicFramePr>
          <p:cNvPr id="2165" name="Group 117"/>
          <p:cNvGraphicFramePr>
            <a:graphicFrameLocks noGrp="1"/>
          </p:cNvGraphicFramePr>
          <p:nvPr/>
        </p:nvGraphicFramePr>
        <p:xfrm>
          <a:off x="611188" y="1700213"/>
          <a:ext cx="6837362" cy="1097280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64" name="Rectangle 116"/>
          <p:cNvSpPr>
            <a:spLocks noChangeArrowheads="1"/>
          </p:cNvSpPr>
          <p:nvPr/>
        </p:nvSpPr>
        <p:spPr bwMode="auto">
          <a:xfrm>
            <a:off x="395288" y="1912174"/>
            <a:ext cx="849788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cs-CZ" b="1" dirty="0" smtClean="0"/>
          </a:p>
          <a:p>
            <a:pPr algn="ctr"/>
            <a:endParaRPr lang="cs-CZ" b="1" dirty="0"/>
          </a:p>
          <a:p>
            <a:pPr algn="ctr"/>
            <a:endParaRPr lang="cs-CZ" b="1" dirty="0" smtClean="0"/>
          </a:p>
          <a:p>
            <a:pPr algn="ctr"/>
            <a:r>
              <a:rPr lang="cs-CZ" sz="1400" b="1" dirty="0" smtClean="0"/>
              <a:t>SADA </a:t>
            </a:r>
            <a:r>
              <a:rPr lang="cs-CZ" sz="1400" b="1" dirty="0"/>
              <a:t>č. I</a:t>
            </a:r>
          </a:p>
          <a:p>
            <a:pPr algn="ctr"/>
            <a:r>
              <a:rPr lang="cs-CZ" sz="1400" b="1" dirty="0"/>
              <a:t>Identifikátor: ICT/ I  ČJ  DUM č. </a:t>
            </a:r>
            <a:r>
              <a:rPr lang="cs-CZ" sz="1400" b="1" dirty="0" smtClean="0"/>
              <a:t>20</a:t>
            </a:r>
            <a:endParaRPr lang="cs-CZ" sz="1400" b="1" dirty="0"/>
          </a:p>
          <a:p>
            <a:pPr algn="ctr"/>
            <a:r>
              <a:rPr lang="cs-CZ" sz="1400" b="1" dirty="0"/>
              <a:t>Vzdělávací oblast: Jazyk a jazyková komunikace</a:t>
            </a:r>
          </a:p>
          <a:p>
            <a:pPr algn="ctr"/>
            <a:r>
              <a:rPr lang="cs-CZ" sz="1400" b="1" dirty="0"/>
              <a:t>Vzdělávací obor: </a:t>
            </a:r>
            <a:r>
              <a:rPr lang="cs-CZ" sz="1400" b="1" dirty="0" smtClean="0"/>
              <a:t>Anglický jazyk</a:t>
            </a:r>
            <a:endParaRPr lang="cs-CZ" sz="1400" b="1" dirty="0"/>
          </a:p>
          <a:p>
            <a:pPr algn="ctr"/>
            <a:endParaRPr lang="cs-CZ" sz="1400" dirty="0"/>
          </a:p>
          <a:p>
            <a:r>
              <a:rPr lang="cs-CZ" sz="1400" b="1" dirty="0"/>
              <a:t>Název</a:t>
            </a:r>
            <a:r>
              <a:rPr lang="cs-CZ" sz="1400" b="1" dirty="0" smtClean="0"/>
              <a:t>: FLAT, HOUSE</a:t>
            </a:r>
            <a:endParaRPr lang="cs-CZ" sz="1400" dirty="0"/>
          </a:p>
          <a:p>
            <a:r>
              <a:rPr lang="cs-CZ" sz="1400" b="1" dirty="0"/>
              <a:t>Autor</a:t>
            </a:r>
            <a:r>
              <a:rPr lang="cs-CZ" sz="1400" b="1" dirty="0" smtClean="0"/>
              <a:t>: Mgr. Libuše Kocourková</a:t>
            </a:r>
            <a:endParaRPr lang="cs-CZ" sz="1400" dirty="0"/>
          </a:p>
          <a:p>
            <a:r>
              <a:rPr lang="cs-CZ" sz="1400" b="1" dirty="0"/>
              <a:t>Stručná anotace</a:t>
            </a:r>
            <a:r>
              <a:rPr lang="cs-CZ" sz="1400" b="1" dirty="0" smtClean="0"/>
              <a:t>: Konverzace na téma nábytek v místnostech, názvy </a:t>
            </a:r>
            <a:r>
              <a:rPr lang="cs-CZ" sz="1400" b="1" dirty="0" smtClean="0"/>
              <a:t>místností, vazba </a:t>
            </a:r>
            <a:r>
              <a:rPr lang="cs-CZ" sz="1400" b="1" dirty="0" err="1" smtClean="0"/>
              <a:t>there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is</a:t>
            </a:r>
            <a:r>
              <a:rPr lang="cs-CZ" sz="1400" b="1" smtClean="0"/>
              <a:t>/are</a:t>
            </a:r>
            <a:endParaRPr lang="cs-CZ" sz="1400" b="1" dirty="0">
              <a:solidFill>
                <a:srgbClr val="FF0000"/>
              </a:solidFill>
            </a:endParaRPr>
          </a:p>
          <a:p>
            <a:r>
              <a:rPr lang="cs-CZ" sz="1400" b="1" dirty="0"/>
              <a:t>Metodické zhodnocení</a:t>
            </a:r>
            <a:r>
              <a:rPr lang="cs-CZ" sz="1400" b="1" dirty="0" smtClean="0"/>
              <a:t>: Aktivita určená pro žáky </a:t>
            </a:r>
            <a:r>
              <a:rPr lang="cs-CZ" sz="1400" b="1" dirty="0" smtClean="0"/>
              <a:t>šestých ročníků </a:t>
            </a:r>
            <a:r>
              <a:rPr lang="cs-CZ" sz="1400" b="1" dirty="0" smtClean="0"/>
              <a:t>– pilotáž dne </a:t>
            </a:r>
            <a:r>
              <a:rPr lang="cs-CZ" sz="1400" b="1" dirty="0" smtClean="0"/>
              <a:t>19.10.2011</a:t>
            </a:r>
            <a:r>
              <a:rPr lang="cs-CZ" sz="1400" b="1" dirty="0" smtClean="0"/>
              <a:t>, </a:t>
            </a:r>
            <a:r>
              <a:rPr lang="cs-CZ" sz="1400" b="1" dirty="0" smtClean="0"/>
              <a:t>6. A</a:t>
            </a:r>
            <a:endParaRPr lang="cs-CZ" sz="1400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920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Sources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Obrázky vloženy z klipartu.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072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FLAT, HOUSE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7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Líba\AppData\Local\Microsoft\Windows\Temporary Internet Files\Content.IE5\LX5CTRPF\MP90039927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íba\AppData\Local\Microsoft\Windows\Temporary Internet Files\Content.IE5\EMDGUSKH\MP90039957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9870"/>
            <a:ext cx="2081784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íba\AppData\Local\Microsoft\Windows\Temporary Internet Files\Content.IE5\FNY5V67G\MP90025563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992" y="1600200"/>
            <a:ext cx="241401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4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				</a:t>
            </a:r>
            <a:r>
              <a:rPr lang="cs-CZ" dirty="0" err="1" smtClean="0"/>
              <a:t>bathroom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Líba\AppData\Local\Microsoft\Windows\Temporary Internet Files\Content.IE5\FNY5V67G\MP90040325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2985108" cy="447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íba\AppData\Local\Microsoft\Windows\Temporary Internet Files\Content.IE5\LX5CTRPF\MC90034724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381" y="1472697"/>
            <a:ext cx="3494754" cy="277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26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			</a:t>
            </a:r>
            <a:r>
              <a:rPr lang="cs-CZ" dirty="0" err="1" smtClean="0"/>
              <a:t>dining</a:t>
            </a:r>
            <a:r>
              <a:rPr lang="cs-CZ" dirty="0" smtClean="0"/>
              <a:t> </a:t>
            </a:r>
            <a:r>
              <a:rPr lang="cs-CZ" dirty="0" err="1" smtClean="0"/>
              <a:t>room</a:t>
            </a:r>
            <a:endParaRPr lang="cs-CZ" dirty="0"/>
          </a:p>
        </p:txBody>
      </p:sp>
      <p:pic>
        <p:nvPicPr>
          <p:cNvPr id="3076" name="Picture 4" descr="C:\Users\Líba\AppData\Local\Microsoft\Windows\Temporary Internet Files\Content.IE5\LX5CTRPF\MC900089995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4116" y="2043207"/>
            <a:ext cx="1321806" cy="116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íba\AppData\Local\Microsoft\Windows\Temporary Internet Files\Content.IE5\EMDGUSKH\MP90039994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3"/>
            <a:ext cx="2952328" cy="442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40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				</a:t>
            </a:r>
            <a:r>
              <a:rPr lang="cs-CZ" dirty="0" err="1" smtClean="0"/>
              <a:t>living</a:t>
            </a:r>
            <a:r>
              <a:rPr lang="cs-CZ" dirty="0" smtClean="0"/>
              <a:t> </a:t>
            </a:r>
            <a:r>
              <a:rPr lang="cs-CZ" dirty="0" err="1" smtClean="0"/>
              <a:t>room</a:t>
            </a:r>
            <a:endParaRPr lang="cs-CZ" dirty="0"/>
          </a:p>
        </p:txBody>
      </p:sp>
      <p:pic>
        <p:nvPicPr>
          <p:cNvPr id="4098" name="Picture 2" descr="C:\Users\Líba\AppData\Local\Microsoft\Windows\Temporary Internet Files\Content.IE5\EMDGUSKH\MC900089564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1816913" cy="15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íba\AppData\Local\Microsoft\Windows\Temporary Internet Files\Content.IE5\MC7S57N5\MC90023286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765925"/>
            <a:ext cx="2399168" cy="175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íba\AppData\Local\Microsoft\Windows\Temporary Internet Files\Content.IE5\MC7S57N5\MC90023174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38612"/>
            <a:ext cx="2397659" cy="186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Líba\AppData\Local\Microsoft\Windows\Temporary Internet Files\Content.IE5\MC7S57N5\MC90005806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2976"/>
            <a:ext cx="2073244" cy="20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Líba\AppData\Local\Microsoft\Windows\Temporary Internet Files\Content.IE5\FNY5V67G\MC90002444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4944"/>
            <a:ext cx="3110382" cy="182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6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			</a:t>
            </a:r>
            <a:r>
              <a:rPr lang="cs-CZ" dirty="0" err="1" smtClean="0"/>
              <a:t>bedroom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C:\Users\Líba\AppData\Local\Microsoft\Windows\Temporary Internet Files\Content.IE5\LX5CTRPF\MC9002315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2495739" cy="205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íba\AppData\Local\Microsoft\Windows\Temporary Internet Files\Content.IE5\EMDGUSKH\MC9002328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58567"/>
            <a:ext cx="1742792" cy="139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íba\AppData\Local\Microsoft\Windows\Temporary Internet Files\Content.IE5\MC7S57N5\MC90031959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49376"/>
            <a:ext cx="1723644" cy="180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Líba\AppData\Local\Microsoft\Windows\Temporary Internet Files\Content.IE5\FNY5V67G\MC90021516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789" y="2996952"/>
            <a:ext cx="1661311" cy="270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Líba\AppData\Local\Microsoft\Windows\Temporary Internet Files\Content.IE5\LX5CTRPF\MC90023030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878" y="2996952"/>
            <a:ext cx="2210192" cy="235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0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		DRAW YOUR ROOM!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37360" lvl="7" indent="0">
              <a:buNone/>
            </a:pPr>
            <a:r>
              <a:rPr lang="cs-CZ" sz="4000" dirty="0" smtClean="0"/>
              <a:t>		</a:t>
            </a:r>
          </a:p>
          <a:p>
            <a:pPr marL="1737360" lvl="7" indent="0">
              <a:buNone/>
            </a:pPr>
            <a:endParaRPr lang="cs-CZ" sz="4000" dirty="0"/>
          </a:p>
          <a:p>
            <a:pPr marL="1737360" lvl="7" indent="0">
              <a:buNone/>
            </a:pPr>
            <a:r>
              <a:rPr lang="cs-CZ" sz="4000" smtClean="0"/>
              <a:t>		???????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4635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Metodický návod: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Snímek č. 3 – žáci pouze řeknou, zda je na obrázku byt či dům.</a:t>
            </a:r>
          </a:p>
          <a:p>
            <a:r>
              <a:rPr lang="cs-CZ" dirty="0" smtClean="0"/>
              <a:t>Snímky č. 4,5,6,7 – žáci popisují, jaké místnosti jsou na obrázcích a jaký nábytek se v daných místnostech nalézá</a:t>
            </a:r>
          </a:p>
          <a:p>
            <a:r>
              <a:rPr lang="cs-CZ" dirty="0" smtClean="0"/>
              <a:t>Snímek č. 8 – do sešitů si žáci nakreslí vlastní pokoj nebo nejoblíbenější místnost v domě/bytě a stejným způsobem jako na předchozích snímcích ji popisují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315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112</TotalTime>
  <Words>205</Words>
  <Application>Microsoft Office PowerPoint</Application>
  <PresentationFormat>Předvádění na obrazovce (4:3)</PresentationFormat>
  <Paragraphs>43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1_Aspekt</vt:lpstr>
      <vt:lpstr>Motiv systému Office</vt:lpstr>
      <vt:lpstr>Prezentace aplikace PowerPoint</vt:lpstr>
      <vt:lpstr>FLAT, HOUSE</vt:lpstr>
      <vt:lpstr>Prezentace aplikace PowerPoint</vt:lpstr>
      <vt:lpstr>    bathroom</vt:lpstr>
      <vt:lpstr>   dining room</vt:lpstr>
      <vt:lpstr>    living room</vt:lpstr>
      <vt:lpstr>   bedroom</vt:lpstr>
      <vt:lpstr>  DRAW YOUR ROOM!</vt:lpstr>
      <vt:lpstr>Metodický návod:</vt:lpstr>
      <vt:lpstr>Sources: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Líba</dc:creator>
  <cp:lastModifiedBy>Líba</cp:lastModifiedBy>
  <cp:revision>5</cp:revision>
  <dcterms:created xsi:type="dcterms:W3CDTF">2011-10-02T12:40:41Z</dcterms:created>
  <dcterms:modified xsi:type="dcterms:W3CDTF">2011-10-24T17:12:07Z</dcterms:modified>
</cp:coreProperties>
</file>