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11"/>
  </p:notesMasterIdLst>
  <p:sldIdLst>
    <p:sldId id="264" r:id="rId3"/>
    <p:sldId id="256" r:id="rId4"/>
    <p:sldId id="265" r:id="rId5"/>
    <p:sldId id="257" r:id="rId6"/>
    <p:sldId id="266" r:id="rId7"/>
    <p:sldId id="262" r:id="rId8"/>
    <p:sldId id="267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C3BCC-F596-47E9-89EE-E48483A6BD5B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334D9-684A-4182-920B-CA9ED0E610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00973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2E2364D-3212-4821-A36E-1138844E07BF}" type="datetime1">
              <a:rPr lang="cs-CZ" smtClean="0">
                <a:solidFill>
                  <a:prstClr val="black"/>
                </a:solidFill>
              </a:rPr>
              <a:pPr eaLnBrk="1" hangingPunct="1">
                <a:defRPr/>
              </a:pPr>
              <a:t>7.5.2012</a:t>
            </a:fld>
            <a:endParaRPr lang="cs-CZ" dirty="0" smtClean="0">
              <a:solidFill>
                <a:prstClr val="black"/>
              </a:solidFill>
            </a:endParaRPr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334D9-684A-4182-920B-CA9ED0E610B0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CCB16-A9A1-4A0B-A23C-FDE6E0E6554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286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C70D-A4E3-404A-A376-61B6E9036E7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6040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E79B-0BC8-4C85-8B4B-B6219E426A28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7513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247F0-BB8F-464F-AD50-999FF30565C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8148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10BC7-C96C-4D4D-B223-04BE3966E6F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9417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F70E-24B1-4CBB-A854-2DC7ECC40A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401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DD51D-4348-48D2-9491-7E25A225DDB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422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26A28-5BD6-4D33-B1DD-994139944DD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437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06F56-3283-48F1-9BB2-823DFC9E107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321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42120-7A52-4479-9FD3-A1B3395290B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2592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F5A8B-D636-44FA-9482-077E5A6544D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027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35C379-8941-48F3-B27C-29ABC93670DC}" type="datetimeFigureOut">
              <a:rPr lang="en-GB" smtClean="0"/>
              <a:pPr/>
              <a:t>07/05/2012</a:t>
            </a:fld>
            <a:endParaRPr lang="en-GB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2">
                <a:tint val="38000"/>
                <a:satMod val="1800000"/>
              </a:schemeClr>
            </a:gs>
            <a:gs pos="59000">
              <a:schemeClr val="bg2">
                <a:tint val="40000"/>
                <a:satMod val="1800000"/>
              </a:schemeClr>
            </a:gs>
            <a:gs pos="99000">
              <a:schemeClr val="bg2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842AA3-917C-4404-9AF7-E4EAC7EAFBE9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164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55776" y="6229350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solidFill>
                  <a:srgbClr val="000000"/>
                </a:solidFill>
              </a:rPr>
              <a:t>Autorem materiálu a všech jeho částí,                      není-li uvedeno jinak, je Mgr. Hana Syrovátková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 dirty="0">
                <a:solidFill>
                  <a:srgbClr val="000000"/>
                </a:solidFill>
                <a:cs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6968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250825" y="2743170"/>
            <a:ext cx="864235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XIII 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XIII_AJ, DUM </a:t>
            </a:r>
            <a:r>
              <a:rPr lang="cs-CZ" sz="1200" b="1" dirty="0" smtClean="0"/>
              <a:t>č.15 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 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Anglický jazyk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Název: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ORDERING IN A RESTAURANT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Autor: Mgr. Hana Syrovátková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Stručná anotace: Prezentace tématu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ORDERING IN A RESTAURANT –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úvod do tématu 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„V restauraci“</a:t>
            </a: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Metodické zhodnocení: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23.4.2012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, 6.B; materiál je přiměřený věku žáků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2.stupně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ZŠ; splnil výstup ŠVP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–rozšíření slovní zásoby z tématu „V restauraci“, schopnost objednat si jídlo v restauraci a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odvodit pravděpodobný význam nových slov z kontextu.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02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4653136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cs-CZ" sz="5400" dirty="0" smtClean="0"/>
              <a:t>ORDERING IN A RESTAURANT</a:t>
            </a:r>
            <a:endParaRPr lang="en-GB" sz="5400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13417871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666793" cy="526380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table</a:t>
            </a:r>
            <a:endParaRPr lang="en-GB" sz="3200" dirty="0"/>
          </a:p>
        </p:txBody>
      </p:sp>
      <p:sp>
        <p:nvSpPr>
          <p:cNvPr id="2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  <p:pic>
        <p:nvPicPr>
          <p:cNvPr id="2051" name="Picture 3" descr="C:\Users\ucitel\AppData\Local\Microsoft\Windows\Temporary Internet Files\Content.IE5\6VNXVQ1M\MP90042779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304" y="2048849"/>
            <a:ext cx="3707904" cy="27200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3347864" y="908720"/>
            <a:ext cx="180020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knife</a:t>
            </a:r>
            <a:endParaRPr lang="en-GB" sz="2800" b="1" dirty="0"/>
          </a:p>
        </p:txBody>
      </p:sp>
      <p:sp>
        <p:nvSpPr>
          <p:cNvPr id="16" name="Obdélník 15"/>
          <p:cNvSpPr/>
          <p:nvPr/>
        </p:nvSpPr>
        <p:spPr>
          <a:xfrm>
            <a:off x="539552" y="1760817"/>
            <a:ext cx="180020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/>
              <a:t>plate</a:t>
            </a:r>
            <a:endParaRPr lang="en-GB" sz="2800" b="1" dirty="0"/>
          </a:p>
        </p:txBody>
      </p:sp>
      <p:sp>
        <p:nvSpPr>
          <p:cNvPr id="17" name="Obdélník 16"/>
          <p:cNvSpPr/>
          <p:nvPr/>
        </p:nvSpPr>
        <p:spPr>
          <a:xfrm>
            <a:off x="6120172" y="925488"/>
            <a:ext cx="180020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fork</a:t>
            </a:r>
            <a:endParaRPr lang="en-GB" sz="2800" b="1" dirty="0"/>
          </a:p>
        </p:txBody>
      </p:sp>
      <p:sp>
        <p:nvSpPr>
          <p:cNvPr id="18" name="Obdélník 17"/>
          <p:cNvSpPr/>
          <p:nvPr/>
        </p:nvSpPr>
        <p:spPr>
          <a:xfrm>
            <a:off x="7020272" y="2708920"/>
            <a:ext cx="1800200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spoon</a:t>
            </a:r>
            <a:endParaRPr lang="en-GB" sz="2800" b="1" dirty="0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339752" y="2204864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H="1">
            <a:off x="5292080" y="1526315"/>
            <a:ext cx="1656184" cy="9833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 flipV="1">
            <a:off x="6228184" y="2996952"/>
            <a:ext cx="796078" cy="461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>
            <a:off x="4230216" y="1501552"/>
            <a:ext cx="360040" cy="11077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530548" y="4992149"/>
            <a:ext cx="84475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On the table, each person has a knife, a fork, a spoon, </a:t>
            </a:r>
          </a:p>
          <a:p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and a white plate.</a:t>
            </a:r>
            <a:endParaRPr lang="en-GB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4978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666793" cy="526380"/>
          </a:xfrm>
        </p:spPr>
        <p:txBody>
          <a:bodyPr>
            <a:noAutofit/>
          </a:bodyPr>
          <a:lstStyle/>
          <a:p>
            <a:r>
              <a:rPr lang="en-GB" sz="3200" dirty="0" smtClean="0"/>
              <a:t>What shall we have?</a:t>
            </a:r>
            <a:endParaRPr lang="en-GB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444208" y="2390802"/>
            <a:ext cx="11881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</a:t>
            </a:r>
            <a:r>
              <a:rPr lang="en-US" sz="3200" b="1" dirty="0" smtClean="0"/>
              <a:t>ried egg</a:t>
            </a:r>
            <a:endParaRPr lang="en-US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649450" y="2390802"/>
            <a:ext cx="17461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</a:t>
            </a:r>
            <a:r>
              <a:rPr lang="en-US" sz="3200" b="1" dirty="0" smtClean="0"/>
              <a:t>oiled rice</a:t>
            </a:r>
            <a:endParaRPr lang="en-US" sz="32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649450" y="4757991"/>
            <a:ext cx="15221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r</a:t>
            </a:r>
            <a:r>
              <a:rPr lang="en-US" sz="3200" b="1" dirty="0" smtClean="0"/>
              <a:t>oast chicken</a:t>
            </a:r>
            <a:endParaRPr lang="en-US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444208" y="4768944"/>
            <a:ext cx="20342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grilled sausages </a:t>
            </a:r>
            <a:endParaRPr lang="en-US" sz="3200" b="1" dirty="0"/>
          </a:p>
        </p:txBody>
      </p:sp>
      <p:pic>
        <p:nvPicPr>
          <p:cNvPr id="1027" name="Picture 3" descr="C:\Users\ucitel\AppData\Local\Microsoft\Windows\Temporary Internet Files\Content.IE5\IDQDXJ41\MP90040059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429" y="4008158"/>
            <a:ext cx="1470044" cy="18380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citel\AppData\Local\Microsoft\Windows\Temporary Internet Files\Content.IE5\6VNXVQ1M\MP900422134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4" y="4008158"/>
            <a:ext cx="1329251" cy="18270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citel\AppData\Local\Microsoft\Windows\Temporary Internet Files\Content.IE5\DV4MV5S8\MP900400610[1]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1308" t="33315"/>
          <a:stretch/>
        </p:blipFill>
        <p:spPr bwMode="auto">
          <a:xfrm>
            <a:off x="4697102" y="1379711"/>
            <a:ext cx="1470044" cy="20883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6VNXVQ1M\MC90008468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65701"/>
            <a:ext cx="2335794" cy="10502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1259729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6296" y="404664"/>
            <a:ext cx="1584176" cy="526380"/>
          </a:xfrm>
        </p:spPr>
        <p:txBody>
          <a:bodyPr>
            <a:noAutofit/>
          </a:bodyPr>
          <a:lstStyle/>
          <a:p>
            <a:r>
              <a:rPr lang="en-GB" sz="3200" dirty="0" smtClean="0"/>
              <a:t>menu</a:t>
            </a:r>
            <a:endParaRPr lang="en-GB" sz="3200" dirty="0"/>
          </a:p>
        </p:txBody>
      </p:sp>
      <p:sp>
        <p:nvSpPr>
          <p:cNvPr id="2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7544" y="404664"/>
            <a:ext cx="5256584" cy="55092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GB" sz="800" dirty="0"/>
          </a:p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Starters</a:t>
            </a:r>
            <a:endParaRPr lang="en-GB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Smashed peas on toast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Prawn cocktail</a:t>
            </a:r>
          </a:p>
          <a:p>
            <a:r>
              <a:rPr lang="en-GB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oup of the day</a:t>
            </a:r>
          </a:p>
          <a:p>
            <a:endParaRPr lang="en-GB" sz="2400" dirty="0"/>
          </a:p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Main courses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Fish and chips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Grilled chicken with boiled potatoes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Fillet steak with chips and mushrooms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Roast duck with cabbage</a:t>
            </a:r>
          </a:p>
          <a:p>
            <a:endParaRPr lang="en-GB" sz="2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Desserts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Apple tart</a:t>
            </a:r>
          </a:p>
          <a:p>
            <a:r>
              <a:rPr lang="en-GB" sz="2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Ice cream with chocolate sauce</a:t>
            </a:r>
            <a:endParaRPr lang="en-GB" sz="2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GB" sz="800" dirty="0" smtClean="0"/>
          </a:p>
        </p:txBody>
      </p:sp>
    </p:spTree>
    <p:extLst>
      <p:ext uri="{BB962C8B-B14F-4D97-AF65-F5344CB8AC3E}">
        <p14:creationId xmlns="" xmlns:p14="http://schemas.microsoft.com/office/powerpoint/2010/main" val="40899439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58200" cy="520700"/>
          </a:xfrm>
        </p:spPr>
        <p:txBody>
          <a:bodyPr/>
          <a:lstStyle/>
          <a:p>
            <a:r>
              <a:rPr lang="en-US" dirty="0" smtClean="0"/>
              <a:t>Customer and waiter</a:t>
            </a:r>
            <a:endParaRPr lang="en-GB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2"/>
          </p:nvPr>
        </p:nvSpPr>
        <p:spPr>
          <a:xfrm>
            <a:off x="467544" y="1052736"/>
            <a:ext cx="7992888" cy="518457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</a:t>
            </a:r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Good morning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can I help you?</a:t>
            </a:r>
          </a:p>
          <a:p>
            <a:r>
              <a:rPr lang="en-US" sz="2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C: 	Yes, I’d like to have some lunch.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Would you like a starter?</a:t>
            </a:r>
          </a:p>
          <a:p>
            <a:r>
              <a:rPr lang="en-US" sz="2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C: 	Yes, I’d like prawn cocktail, please.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And what would you like for a main course?</a:t>
            </a:r>
          </a:p>
          <a:p>
            <a:r>
              <a:rPr lang="en-US" sz="2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C: 	I’d like fish and chips.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	 Would you like anything to drink?</a:t>
            </a:r>
          </a:p>
          <a:p>
            <a:r>
              <a:rPr lang="en-US" sz="2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C: 	Yes, I’d like a glass of orange juice.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	Anything else?</a:t>
            </a:r>
          </a:p>
          <a:p>
            <a:r>
              <a:rPr lang="en-US" sz="24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C: 	No, thanks.</a:t>
            </a:r>
            <a:endParaRPr lang="en-GB" sz="2400" b="1" i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1098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58200" cy="5207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Complete the dialog.</a:t>
            </a:r>
            <a:br>
              <a:rPr lang="en-US" dirty="0" smtClean="0"/>
            </a:br>
            <a:r>
              <a:rPr lang="en-US" dirty="0" smtClean="0"/>
              <a:t>Customer and waiter</a:t>
            </a:r>
            <a:endParaRPr lang="en-GB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2"/>
          </p:nvPr>
        </p:nvSpPr>
        <p:spPr>
          <a:xfrm>
            <a:off x="467544" y="1052736"/>
            <a:ext cx="7992888" cy="518457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</a:t>
            </a:r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Good morning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can I help you?</a:t>
            </a:r>
          </a:p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C: 	_____________________________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Would you like a starter?</a:t>
            </a:r>
          </a:p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C: 	_____________________________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 	And what would you like for a main course?</a:t>
            </a:r>
          </a:p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C: 	_____________________________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	 Would you like anything to drink?</a:t>
            </a:r>
          </a:p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C: 	_____________________________</a:t>
            </a:r>
          </a:p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W:	Anything else?</a:t>
            </a:r>
          </a:p>
          <a:p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C: </a:t>
            </a:r>
            <a:r>
              <a:rPr lang="en-US" sz="2400" i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_____________________________</a:t>
            </a:r>
            <a:endParaRPr lang="en-GB" sz="24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2823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  <p:sp>
        <p:nvSpPr>
          <p:cNvPr id="3" name="Obdélník 2"/>
          <p:cNvSpPr/>
          <p:nvPr/>
        </p:nvSpPr>
        <p:spPr>
          <a:xfrm>
            <a:off x="755576" y="764704"/>
            <a:ext cx="4506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[cit. 2012-01-20]. Obrázky vloženy z Klipartu</a:t>
            </a:r>
          </a:p>
        </p:txBody>
      </p:sp>
    </p:spTree>
    <p:extLst>
      <p:ext uri="{BB962C8B-B14F-4D97-AF65-F5344CB8AC3E}">
        <p14:creationId xmlns="" xmlns:p14="http://schemas.microsoft.com/office/powerpoint/2010/main" val="2315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152</TotalTime>
  <Words>380</Words>
  <Application>Microsoft Office PowerPoint</Application>
  <PresentationFormat>Předvádění na obrazovce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Cesta</vt:lpstr>
      <vt:lpstr>Výchozí návrh</vt:lpstr>
      <vt:lpstr>Snímek 1</vt:lpstr>
      <vt:lpstr>ORDERING IN A RESTAURANT</vt:lpstr>
      <vt:lpstr>The table</vt:lpstr>
      <vt:lpstr>What shall we have?</vt:lpstr>
      <vt:lpstr>menu</vt:lpstr>
      <vt:lpstr>Customer and waiter</vt:lpstr>
      <vt:lpstr>Complete the dialog. Customer and waiter</vt:lpstr>
      <vt:lpstr>Snímek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22</cp:revision>
  <dcterms:created xsi:type="dcterms:W3CDTF">2012-04-06T11:23:46Z</dcterms:created>
  <dcterms:modified xsi:type="dcterms:W3CDTF">2012-05-07T10:14:17Z</dcterms:modified>
</cp:coreProperties>
</file>