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8" r:id="rId2"/>
  </p:sldMasterIdLst>
  <p:notesMasterIdLst>
    <p:notesMasterId r:id="rId12"/>
  </p:notesMasterIdLst>
  <p:sldIdLst>
    <p:sldId id="268" r:id="rId3"/>
    <p:sldId id="260" r:id="rId4"/>
    <p:sldId id="266" r:id="rId5"/>
    <p:sldId id="267" r:id="rId6"/>
    <p:sldId id="265" r:id="rId7"/>
    <p:sldId id="270" r:id="rId8"/>
    <p:sldId id="263" r:id="rId9"/>
    <p:sldId id="269" r:id="rId10"/>
    <p:sldId id="262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04DAC7-F289-4886-AAEA-73BDDE3FAB2E}" type="datetimeFigureOut">
              <a:rPr lang="en-GB"/>
              <a:pPr>
                <a:defRPr/>
              </a:pPr>
              <a:t>07/05/2012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DC6324-0623-4670-A403-EC028B1446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8339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fld id="{6E568AC5-BA00-49EC-81A0-9E897556923B}" type="datetime1">
              <a:rPr lang="cs-CZ" smtClean="0">
                <a:solidFill>
                  <a:srgbClr val="000000"/>
                </a:solidFill>
                <a:latin typeface="Arial" charset="0"/>
              </a:rPr>
              <a:pPr eaLnBrk="1" hangingPunct="1"/>
              <a:t>7.5.2012</a:t>
            </a:fld>
            <a:endParaRPr lang="cs-CZ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Autorem materiálu a všech jeho částí, není-li uvedeno jinak, je</a:t>
            </a: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C6324-0623-4670-A403-EC028B14462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C6324-0623-4670-A403-EC028B14462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C6324-0623-4670-A403-EC028B14462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C6324-0623-4670-A403-EC028B14462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C6324-0623-4670-A403-EC028B14462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C6324-0623-4670-A403-EC028B14462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C6324-0623-4670-A403-EC028B14462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C6324-0623-4670-A403-EC028B14462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AF621-2F36-4501-AE94-5F6A5015BE59}" type="datetimeFigureOut">
              <a:rPr lang="cs-CZ"/>
              <a:pPr>
                <a:defRPr/>
              </a:pPr>
              <a:t>7.5.2012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E49E-B7A1-46CD-9C60-58B18E2EE5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7408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9673-0634-438F-8014-4C9C4E6F17E7}" type="datetimeFigureOut">
              <a:rPr lang="cs-CZ"/>
              <a:pPr>
                <a:defRPr/>
              </a:pPr>
              <a:t>7.5.2012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52EF-F0DB-461B-B0F7-B3BAA180F7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0317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2869-6669-4F71-BB18-C87DDB07FCAC}" type="datetimeFigureOut">
              <a:rPr lang="cs-CZ"/>
              <a:pPr>
                <a:defRPr/>
              </a:pPr>
              <a:t>7.5.2012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E95A-B57F-4FDA-B55C-E573F85BD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79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480D942-1871-4FD2-A4C1-C9D8E7CDEB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069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C92F5F-70E4-43CA-8512-95CB461DB9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21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0BA8DC5-1D98-4D10-97D5-DD134A8EF6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06012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6C7846C-02BA-478A-B37F-AC2D15E69A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63747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Hana Syrovátková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883AD23-92D7-4581-96F7-DB87CF4B57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9774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Hana Syrovátková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408A5B7-EC44-465F-95BC-59C81BDD54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497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Hana Syrovátková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8FDC51-25B8-4860-B122-0947453392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19699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4BFB923-5151-491C-9B5A-D7F2BE779F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602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1FDA-3433-4115-B5D1-F9440ABCD519}" type="datetimeFigureOut">
              <a:rPr lang="cs-CZ"/>
              <a:pPr>
                <a:defRPr/>
              </a:pPr>
              <a:t>7.5.2012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3B0B-641F-4B7C-B81E-74346361B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6854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073A71-C486-49B3-8600-93F0D11645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19557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38977E0-3098-4DBC-9E57-165735AE53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5855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4FE2DAB-D3C0-4479-ABFA-2A39FFA1BF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353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702B-2319-42FC-9AF8-2AFC2D5EEB07}" type="datetimeFigureOut">
              <a:rPr lang="cs-CZ"/>
              <a:pPr>
                <a:defRPr/>
              </a:pPr>
              <a:t>7.5.2012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FD48-701D-4538-84BB-6FD46668FA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610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F7B5-8829-4674-8353-6784639091EB}" type="datetimeFigureOut">
              <a:rPr lang="cs-CZ"/>
              <a:pPr>
                <a:defRPr/>
              </a:pPr>
              <a:t>7.5.2012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D958-6F47-484E-ADEC-7BDBA64907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062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4369-3602-4CFD-A197-CD69E7913880}" type="datetimeFigureOut">
              <a:rPr lang="cs-CZ"/>
              <a:pPr>
                <a:defRPr/>
              </a:pPr>
              <a:t>7.5.2012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A675-B78D-41C8-9D20-7CB4AF6DAF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150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B328-F427-4561-A051-F6355A845DCB}" type="datetimeFigureOut">
              <a:rPr lang="cs-CZ"/>
              <a:pPr>
                <a:defRPr/>
              </a:pPr>
              <a:t>7.5.2012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2FCF-A92D-4CE6-8B5D-B07D77AA4C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080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E65F-92C0-47C7-A359-7F85EE4758E8}" type="datetimeFigureOut">
              <a:rPr lang="cs-CZ"/>
              <a:pPr>
                <a:defRPr/>
              </a:pPr>
              <a:t>7.5.2012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B846A-23BB-4D20-A101-DD3059C3DA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0180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1596-E8C9-4013-A6F9-960AEE654BA1}" type="datetimeFigureOut">
              <a:rPr lang="cs-CZ"/>
              <a:pPr>
                <a:defRPr/>
              </a:pPr>
              <a:t>7.5.2012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2A4D-0B42-48B9-B37C-6F49BEC4B1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686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82B2-ADE8-4754-9F9C-1831AF1156AB}" type="datetimeFigureOut">
              <a:rPr lang="cs-CZ"/>
              <a:pPr>
                <a:defRPr/>
              </a:pPr>
              <a:t>7.5.2012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F248-46A0-40F3-A726-AB37A4BACF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623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C1168D-F9B8-446C-BD33-1E1BC405C681}" type="datetimeFigureOut">
              <a:rPr lang="cs-CZ"/>
              <a:pPr>
                <a:defRPr/>
              </a:pPr>
              <a:t>7.5.2012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B79EC4-FEB6-4407-8041-91936E2C82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34" r:id="rId2"/>
    <p:sldLayoutId id="2147483943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4" r:id="rId9"/>
    <p:sldLayoutId id="2147483940" r:id="rId10"/>
    <p:sldLayoutId id="21474839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>
                <a:lumMod val="57000"/>
                <a:lumOff val="43000"/>
              </a:schemeClr>
            </a:gs>
            <a:gs pos="54000">
              <a:srgbClr val="FF0000">
                <a:lumMod val="70000"/>
                <a:lumOff val="30000"/>
              </a:srgbClr>
            </a:gs>
            <a:gs pos="87000">
              <a:srgbClr val="0070C0">
                <a:lumMod val="78000"/>
                <a:lumOff val="2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Hana Syrovátková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BCE9EA0-F186-4E92-A727-9603E5022C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1/19/William_of_Wales_2008.jpg" TargetMode="External"/><Relationship Id="rId13" Type="http://schemas.openxmlformats.org/officeDocument/2006/relationships/hyperlink" Target="http://upload.wikimedia.org/wikipedia/commons/0/06/Prince_Charles,_Lady_Di,_19860723.jpg" TargetMode="External"/><Relationship Id="rId3" Type="http://schemas.openxmlformats.org/officeDocument/2006/relationships/hyperlink" Target="http://upload.wikimedia.org/wikipedia/commons/b/b4/Elizabeth_II.jpg" TargetMode="External"/><Relationship Id="rId7" Type="http://schemas.openxmlformats.org/officeDocument/2006/relationships/hyperlink" Target="http://upload.wikimedia.org/wikipedia/commons/1/1c/Royal_Wedding_Stockholm_2010-Konserthuset-Prince_Edward,_Earl_of_Wessex.jpg" TargetMode="External"/><Relationship Id="rId12" Type="http://schemas.openxmlformats.org/officeDocument/2006/relationships/hyperlink" Target="http://upload.wikimedia.org/wikipedia/commons/9/9e/Elizabeth_and_Philip_1953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3/3e/Pr%C3%ADncipe_Andr%C3%A9_do_Reino_Unido.jpg" TargetMode="External"/><Relationship Id="rId11" Type="http://schemas.openxmlformats.org/officeDocument/2006/relationships/hyperlink" Target="http://upload.wikimedia.org/wikipedia/commons/4/4f/William_and_Kate_wedding.jpg?uselang=cs" TargetMode="External"/><Relationship Id="rId5" Type="http://schemas.openxmlformats.org/officeDocument/2006/relationships/hyperlink" Target="http://upload.wikimedia.org/wikipedia/commons/9/96/Princesa_Ana_do_Reino_Unido.jpg" TargetMode="External"/><Relationship Id="rId10" Type="http://schemas.openxmlformats.org/officeDocument/2006/relationships/hyperlink" Target="http://upload.wikimedia.org/wikipedia/commons/1/11/The_royal_family_on_the_balcony.jpg?uselang=cs" TargetMode="External"/><Relationship Id="rId4" Type="http://schemas.openxmlformats.org/officeDocument/2006/relationships/hyperlink" Target="http://upload.wikimedia.org/wikipedia/commons/5/5f/Carlos_de_Gales_(2011).jpg" TargetMode="External"/><Relationship Id="rId9" Type="http://schemas.openxmlformats.org/officeDocument/2006/relationships/hyperlink" Target="http://upload.wikimedia.org/wikipedia/commons/9/91/Harry_of_Wales_2008.jpg" TargetMode="External"/><Relationship Id="rId14" Type="http://schemas.openxmlformats.org/officeDocument/2006/relationships/hyperlink" Target="http://upload.wikimedia.org/wikipedia/commons/5/50/Royal_Visit_Dundurn_Castle_Balcony_crop_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700338" y="6229350"/>
            <a:ext cx="4175125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Autorem materiálu a všech jeho částí,             není-li uvedeno jinak, je Mgr. Hana Syrovátková</a:t>
            </a:r>
          </a:p>
        </p:txBody>
      </p:sp>
      <p:pic>
        <p:nvPicPr>
          <p:cNvPr id="1741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741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b="1">
                <a:solidFill>
                  <a:srgbClr val="000000"/>
                </a:solidFill>
                <a:latin typeface="Arial" charset="0"/>
                <a:cs typeface="+mn-cs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6968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395288" y="2743200"/>
            <a:ext cx="8497887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 smtClean="0"/>
              <a:t>Sada č. XIII 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 sady: VY_32_INOVACE_Sada XIII_AJ, DUM </a:t>
            </a:r>
            <a:r>
              <a:rPr lang="cs-CZ" sz="1200" b="1" dirty="0" smtClean="0"/>
              <a:t>č.18 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Jazyk a jazyková komunikace 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obor: Anglický jazyk</a:t>
            </a:r>
            <a:endParaRPr lang="cs-CZ" sz="12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200" b="1" dirty="0">
                <a:solidFill>
                  <a:srgbClr val="000000"/>
                </a:solidFill>
                <a:latin typeface="Arial" charset="0"/>
                <a:cs typeface="+mn-cs"/>
              </a:rPr>
              <a:t>Název: 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cs typeface="+mn-cs"/>
              </a:rPr>
              <a:t>THE BRITISH ROYAL FAMILY</a:t>
            </a:r>
            <a:endParaRPr lang="cs-CZ" sz="12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200" b="1" dirty="0">
                <a:solidFill>
                  <a:srgbClr val="000000"/>
                </a:solidFill>
                <a:latin typeface="Arial" charset="0"/>
                <a:cs typeface="+mn-cs"/>
              </a:rPr>
              <a:t>Autor: Mgr. Hana Syrovátková</a:t>
            </a:r>
            <a:endParaRPr lang="cs-CZ" sz="12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200" b="1" dirty="0">
                <a:solidFill>
                  <a:srgbClr val="000000"/>
                </a:solidFill>
                <a:latin typeface="Arial" charset="0"/>
                <a:cs typeface="+mn-cs"/>
              </a:rPr>
              <a:t>Stručná anotace: Prezentace tématu  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cs typeface="+mn-cs"/>
              </a:rPr>
              <a:t>THE BRITISH ROYAL FAMILY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  <a:cs typeface="+mn-cs"/>
              </a:rPr>
              <a:t> - výchova k myšlení v evropských a globálních souvislostech </a:t>
            </a:r>
          </a:p>
          <a:p>
            <a:pPr>
              <a:defRPr/>
            </a:pPr>
            <a:r>
              <a:rPr lang="cs-CZ" sz="1200" b="1" dirty="0">
                <a:solidFill>
                  <a:srgbClr val="000000"/>
                </a:solidFill>
                <a:latin typeface="Arial" charset="0"/>
                <a:cs typeface="+mn-cs"/>
              </a:rPr>
              <a:t>Metodické zhodnocení: 1.3.2012, 6.B; materiál je přiměřený věku žáků 2.stupně ZŠ; splnil výstup ŠVP – porozumět obsahu autentických materiálů s využitím vizuální opory, odvodit pravděpodobný význam nových slov z kontextu a vyhledávat v textech informace.</a:t>
            </a:r>
            <a:endParaRPr lang="cs-CZ" sz="12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cs-CZ" sz="1200" b="1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cs-CZ" sz="1200" b="1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cs-CZ" sz="1200" b="1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cs-CZ" sz="1200" b="1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81500" y="5373688"/>
            <a:ext cx="4508500" cy="555625"/>
          </a:xfrm>
        </p:spPr>
        <p:txBody>
          <a:bodyPr/>
          <a:lstStyle/>
          <a:p>
            <a:pPr algn="r">
              <a:defRPr/>
            </a:pPr>
            <a:r>
              <a:rPr lang="en-GB" sz="2400" b="1" dirty="0" smtClean="0"/>
              <a:t>THE BRITISH ROYAL FAMILY</a:t>
            </a:r>
            <a:endParaRPr lang="en-GB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795" y="285971"/>
            <a:ext cx="1441914" cy="1768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602" y="2203130"/>
            <a:ext cx="1386646" cy="1725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87" r="7469" b="12492"/>
          <a:stretch/>
        </p:blipFill>
        <p:spPr>
          <a:xfrm>
            <a:off x="3131840" y="2248822"/>
            <a:ext cx="1386646" cy="1711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3392" r="6233" b="15345"/>
          <a:stretch/>
        </p:blipFill>
        <p:spPr>
          <a:xfrm>
            <a:off x="5224497" y="2182627"/>
            <a:ext cx="1375941" cy="1711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47"/>
          <a:stretch/>
        </p:blipFill>
        <p:spPr>
          <a:xfrm>
            <a:off x="7045925" y="2206961"/>
            <a:ext cx="1386646" cy="1723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5" t="3785" r="34802"/>
          <a:stretch/>
        </p:blipFill>
        <p:spPr>
          <a:xfrm>
            <a:off x="505799" y="4295642"/>
            <a:ext cx="1269976" cy="1567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" r="19625" b="29237"/>
          <a:stretch/>
        </p:blipFill>
        <p:spPr>
          <a:xfrm>
            <a:off x="2146960" y="4295642"/>
            <a:ext cx="1296884" cy="1636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442" name="Skupina 11"/>
          <p:cNvGrpSpPr>
            <a:grpSpLocks/>
          </p:cNvGrpSpPr>
          <p:nvPr/>
        </p:nvGrpSpPr>
        <p:grpSpPr bwMode="auto">
          <a:xfrm>
            <a:off x="3889375" y="700088"/>
            <a:ext cx="1946275" cy="1741487"/>
            <a:chOff x="4598077" y="963011"/>
            <a:chExt cx="1585090" cy="1741727"/>
          </a:xfrm>
        </p:grpSpPr>
        <p:sp>
          <p:nvSpPr>
            <p:cNvPr id="13" name="Obdélník 12"/>
            <p:cNvSpPr/>
            <p:nvPr/>
          </p:nvSpPr>
          <p:spPr>
            <a:xfrm>
              <a:off x="4696337" y="963011"/>
              <a:ext cx="1486830" cy="4699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bdélník 13"/>
            <p:cNvSpPr/>
            <p:nvPr/>
          </p:nvSpPr>
          <p:spPr>
            <a:xfrm>
              <a:off x="4598077" y="2234773"/>
              <a:ext cx="1486830" cy="469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Queen Elizabeth II</a:t>
              </a:r>
            </a:p>
          </p:txBody>
        </p:sp>
      </p:grpSp>
      <p:grpSp>
        <p:nvGrpSpPr>
          <p:cNvPr id="18443" name="Skupina 14"/>
          <p:cNvGrpSpPr>
            <a:grpSpLocks/>
          </p:cNvGrpSpPr>
          <p:nvPr/>
        </p:nvGrpSpPr>
        <p:grpSpPr bwMode="auto">
          <a:xfrm>
            <a:off x="433388" y="3194050"/>
            <a:ext cx="4984750" cy="884238"/>
            <a:chOff x="-2610618" y="2499771"/>
            <a:chExt cx="4984675" cy="884066"/>
          </a:xfrm>
        </p:grpSpPr>
        <p:sp>
          <p:nvSpPr>
            <p:cNvPr id="16" name="Obdélník 15"/>
            <p:cNvSpPr/>
            <p:nvPr/>
          </p:nvSpPr>
          <p:spPr>
            <a:xfrm>
              <a:off x="681807" y="2499771"/>
              <a:ext cx="1692250" cy="4698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bdélník 16"/>
            <p:cNvSpPr/>
            <p:nvPr/>
          </p:nvSpPr>
          <p:spPr>
            <a:xfrm>
              <a:off x="-2610618" y="2914028"/>
              <a:ext cx="1692250" cy="469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Charles,            Prince of Wales</a:t>
              </a:r>
            </a:p>
          </p:txBody>
        </p:sp>
      </p:grpSp>
      <p:grpSp>
        <p:nvGrpSpPr>
          <p:cNvPr id="18444" name="Skupina 17"/>
          <p:cNvGrpSpPr>
            <a:grpSpLocks/>
          </p:cNvGrpSpPr>
          <p:nvPr/>
        </p:nvGrpSpPr>
        <p:grpSpPr bwMode="auto">
          <a:xfrm>
            <a:off x="2624138" y="3579813"/>
            <a:ext cx="1893887" cy="715962"/>
            <a:chOff x="3182853" y="2252517"/>
            <a:chExt cx="1894238" cy="715389"/>
          </a:xfrm>
        </p:grpSpPr>
        <p:sp>
          <p:nvSpPr>
            <p:cNvPr id="19" name="Obdélník 18"/>
            <p:cNvSpPr/>
            <p:nvPr/>
          </p:nvSpPr>
          <p:spPr>
            <a:xfrm>
              <a:off x="3182853" y="2498382"/>
              <a:ext cx="1770390" cy="46952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bdélník 19"/>
            <p:cNvSpPr/>
            <p:nvPr/>
          </p:nvSpPr>
          <p:spPr>
            <a:xfrm>
              <a:off x="3306701" y="2252517"/>
              <a:ext cx="1770390" cy="46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Anne,                     The Princess Royal</a:t>
              </a:r>
            </a:p>
          </p:txBody>
        </p:sp>
      </p:grpSp>
      <p:grpSp>
        <p:nvGrpSpPr>
          <p:cNvPr id="18445" name="Skupina 20"/>
          <p:cNvGrpSpPr>
            <a:grpSpLocks/>
          </p:cNvGrpSpPr>
          <p:nvPr/>
        </p:nvGrpSpPr>
        <p:grpSpPr bwMode="auto">
          <a:xfrm>
            <a:off x="4821238" y="3640138"/>
            <a:ext cx="1327150" cy="417512"/>
            <a:chOff x="4983994" y="2501161"/>
            <a:chExt cx="1326123" cy="416676"/>
          </a:xfrm>
        </p:grpSpPr>
        <p:sp>
          <p:nvSpPr>
            <p:cNvPr id="22" name="Obdélník 21"/>
            <p:cNvSpPr/>
            <p:nvPr/>
          </p:nvSpPr>
          <p:spPr>
            <a:xfrm>
              <a:off x="4983994" y="2550274"/>
              <a:ext cx="1310260" cy="3675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bdélník 22"/>
            <p:cNvSpPr/>
            <p:nvPr/>
          </p:nvSpPr>
          <p:spPr>
            <a:xfrm>
              <a:off x="4999857" y="2501161"/>
              <a:ext cx="1310260" cy="367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Andrew,         Duke of York </a:t>
              </a:r>
            </a:p>
          </p:txBody>
        </p:sp>
      </p:grpSp>
      <p:grpSp>
        <p:nvGrpSpPr>
          <p:cNvPr id="18446" name="Skupina 23"/>
          <p:cNvGrpSpPr>
            <a:grpSpLocks/>
          </p:cNvGrpSpPr>
          <p:nvPr/>
        </p:nvGrpSpPr>
        <p:grpSpPr bwMode="auto">
          <a:xfrm>
            <a:off x="6659563" y="3689350"/>
            <a:ext cx="1773237" cy="606425"/>
            <a:chOff x="4983994" y="2311712"/>
            <a:chExt cx="1319839" cy="606125"/>
          </a:xfrm>
        </p:grpSpPr>
        <p:sp>
          <p:nvSpPr>
            <p:cNvPr id="25" name="Obdélník 24"/>
            <p:cNvSpPr/>
            <p:nvPr/>
          </p:nvSpPr>
          <p:spPr>
            <a:xfrm>
              <a:off x="4983994" y="2549719"/>
              <a:ext cx="1309205" cy="3681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bdélník 25"/>
            <p:cNvSpPr/>
            <p:nvPr/>
          </p:nvSpPr>
          <p:spPr>
            <a:xfrm>
              <a:off x="4994628" y="2311712"/>
              <a:ext cx="1309205" cy="36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Edward,            Earl of Wessex </a:t>
              </a:r>
            </a:p>
          </p:txBody>
        </p:sp>
      </p:grpSp>
      <p:grpSp>
        <p:nvGrpSpPr>
          <p:cNvPr id="18447" name="Skupina 26"/>
          <p:cNvGrpSpPr>
            <a:grpSpLocks/>
          </p:cNvGrpSpPr>
          <p:nvPr/>
        </p:nvGrpSpPr>
        <p:grpSpPr bwMode="auto">
          <a:xfrm>
            <a:off x="323850" y="5864225"/>
            <a:ext cx="2052638" cy="627063"/>
            <a:chOff x="0" y="3709701"/>
            <a:chExt cx="2052380" cy="627681"/>
          </a:xfrm>
        </p:grpSpPr>
        <p:sp>
          <p:nvSpPr>
            <p:cNvPr id="28" name="Obdélník 27"/>
            <p:cNvSpPr/>
            <p:nvPr/>
          </p:nvSpPr>
          <p:spPr>
            <a:xfrm>
              <a:off x="0" y="3867019"/>
              <a:ext cx="2030158" cy="4703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bdélník 28"/>
            <p:cNvSpPr/>
            <p:nvPr/>
          </p:nvSpPr>
          <p:spPr>
            <a:xfrm>
              <a:off x="22222" y="3709701"/>
              <a:ext cx="2030158" cy="470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Prince William,                  Duke of Cambridge</a:t>
              </a:r>
            </a:p>
          </p:txBody>
        </p:sp>
      </p:grpSp>
      <p:grpSp>
        <p:nvGrpSpPr>
          <p:cNvPr id="18448" name="Skupina 29"/>
          <p:cNvGrpSpPr>
            <a:grpSpLocks/>
          </p:cNvGrpSpPr>
          <p:nvPr/>
        </p:nvGrpSpPr>
        <p:grpSpPr bwMode="auto">
          <a:xfrm>
            <a:off x="2268538" y="5845175"/>
            <a:ext cx="2009775" cy="646113"/>
            <a:chOff x="2365123" y="3689517"/>
            <a:chExt cx="2010364" cy="645685"/>
          </a:xfrm>
        </p:grpSpPr>
        <p:sp>
          <p:nvSpPr>
            <p:cNvPr id="31" name="Obdélník 30"/>
            <p:cNvSpPr/>
            <p:nvPr/>
          </p:nvSpPr>
          <p:spPr>
            <a:xfrm>
              <a:off x="2365123" y="3865613"/>
              <a:ext cx="2010364" cy="4695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bdélník 31"/>
            <p:cNvSpPr/>
            <p:nvPr/>
          </p:nvSpPr>
          <p:spPr>
            <a:xfrm>
              <a:off x="2365123" y="3689517"/>
              <a:ext cx="2010364" cy="46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Prince Henry of Wales</a:t>
              </a:r>
            </a:p>
          </p:txBody>
        </p:sp>
      </p:grpSp>
      <p:sp>
        <p:nvSpPr>
          <p:cNvPr id="33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5003800" y="6146800"/>
            <a:ext cx="381635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sz="1200" dirty="0" smtClean="0">
                <a:solidFill>
                  <a:srgbClr val="000000"/>
                </a:solidFill>
                <a:latin typeface="Arial" charset="0"/>
              </a:rPr>
              <a:t>Autorem materiálu a všech jeho částí, není-li uvedeno jinak, je Mgr. Hana Syrovátková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3103563" cy="380523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188" y="1196975"/>
            <a:ext cx="4248150" cy="1096963"/>
          </a:xfrm>
        </p:spPr>
        <p:txBody>
          <a:bodyPr/>
          <a:lstStyle/>
          <a:p>
            <a:pPr>
              <a:defRPr/>
            </a:pPr>
            <a:r>
              <a:rPr lang="en-GB" sz="4000" dirty="0" smtClean="0"/>
              <a:t>Queen Elizabeth II.</a:t>
            </a:r>
            <a:endParaRPr lang="en-GB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2775" y="2547938"/>
            <a:ext cx="3814763" cy="24653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2800" dirty="0" smtClean="0"/>
              <a:t>She was born in 1926.  The reign o</a:t>
            </a:r>
            <a:r>
              <a:rPr lang="cs-CZ" sz="2800" dirty="0" smtClean="0"/>
              <a:t>f</a:t>
            </a:r>
            <a:r>
              <a:rPr lang="en-GB" sz="2800" dirty="0" smtClean="0"/>
              <a:t> Elizabeth II  </a:t>
            </a:r>
            <a:r>
              <a:rPr lang="cs-CZ" sz="2800" dirty="0" smtClean="0"/>
              <a:t> </a:t>
            </a:r>
            <a:r>
              <a:rPr lang="en-GB" sz="2800" dirty="0" smtClean="0"/>
              <a:t>is one of the longest in British history              (1952 to nowadays). </a:t>
            </a:r>
            <a:endParaRPr lang="en-GB" sz="2800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4859338" y="6146800"/>
            <a:ext cx="3960812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Hana Syrovátková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825" y="831850"/>
            <a:ext cx="3349625" cy="488315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39750" y="908050"/>
            <a:ext cx="3671888" cy="3167063"/>
          </a:xfrm>
        </p:spPr>
        <p:txBody>
          <a:bodyPr/>
          <a:lstStyle/>
          <a:p>
            <a:pPr algn="ctr">
              <a:defRPr/>
            </a:pPr>
            <a:r>
              <a:rPr lang="en-GB" sz="2800" dirty="0"/>
              <a:t>The marriage of </a:t>
            </a:r>
            <a:r>
              <a:rPr lang="en-GB" sz="2800" dirty="0" smtClean="0"/>
              <a:t>          </a:t>
            </a:r>
            <a:r>
              <a:rPr lang="en-GB" sz="2800" b="1" dirty="0" smtClean="0"/>
              <a:t>Princess </a:t>
            </a:r>
            <a:r>
              <a:rPr lang="en-GB" sz="2800" b="1" dirty="0"/>
              <a:t>Elizabeth </a:t>
            </a:r>
            <a:r>
              <a:rPr lang="en-GB" sz="2800" b="1" dirty="0" smtClean="0"/>
              <a:t>        </a:t>
            </a:r>
            <a:r>
              <a:rPr lang="en-GB" sz="2800" dirty="0" smtClean="0"/>
              <a:t>(now </a:t>
            </a:r>
            <a:r>
              <a:rPr lang="en-GB" sz="2800" dirty="0"/>
              <a:t>Queen Elizabeth </a:t>
            </a:r>
            <a:r>
              <a:rPr lang="en-GB" sz="2800" dirty="0" smtClean="0"/>
              <a:t>II) to </a:t>
            </a:r>
            <a:r>
              <a:rPr lang="en-GB" sz="2800" b="1" dirty="0"/>
              <a:t>Philip </a:t>
            </a:r>
            <a:r>
              <a:rPr lang="en-GB" sz="2800" b="1" dirty="0" smtClean="0"/>
              <a:t>Mountbatten   </a:t>
            </a:r>
            <a:r>
              <a:rPr lang="en-GB" sz="2800" dirty="0" smtClean="0"/>
              <a:t>took </a:t>
            </a:r>
            <a:r>
              <a:rPr lang="en-GB" sz="2800" dirty="0"/>
              <a:t>place </a:t>
            </a:r>
            <a:r>
              <a:rPr lang="en-GB" sz="2800" dirty="0" smtClean="0"/>
              <a:t>                            </a:t>
            </a:r>
            <a:r>
              <a:rPr lang="en-GB" sz="2800" b="1" dirty="0" smtClean="0"/>
              <a:t>at </a:t>
            </a:r>
            <a:r>
              <a:rPr lang="en-GB" sz="2800" b="1" dirty="0"/>
              <a:t>Westminster Abbey </a:t>
            </a:r>
            <a:r>
              <a:rPr lang="en-GB" sz="2800" b="1" dirty="0" smtClean="0"/>
              <a:t>                           </a:t>
            </a:r>
            <a:r>
              <a:rPr lang="en-GB" sz="2800" dirty="0" smtClean="0"/>
              <a:t>on </a:t>
            </a:r>
            <a:r>
              <a:rPr lang="en-GB" sz="2800" dirty="0"/>
              <a:t>20 November 1947.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4859338" y="6146800"/>
            <a:ext cx="3960812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Autorem materiálu a všech jeho částí, není-li uvedeno jinak, je Mgr. Hana Syrovátková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91"/>
          <a:stretch>
            <a:fillRect/>
          </a:stretch>
        </p:blipFill>
        <p:spPr bwMode="auto">
          <a:xfrm>
            <a:off x="900113" y="1773238"/>
            <a:ext cx="3313112" cy="3605212"/>
          </a:xfrm>
        </p:spPr>
      </p:pic>
      <p:sp>
        <p:nvSpPr>
          <p:cNvPr id="3" name="Obdélník 2"/>
          <p:cNvSpPr/>
          <p:nvPr/>
        </p:nvSpPr>
        <p:spPr>
          <a:xfrm>
            <a:off x="4211638" y="1989138"/>
            <a:ext cx="4572000" cy="30464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</a:rPr>
              <a:t>Prince Charles</a:t>
            </a:r>
            <a:r>
              <a:rPr lang="en-GB" sz="2400" dirty="0">
                <a:solidFill>
                  <a:schemeClr val="tx1"/>
                </a:solidFill>
              </a:rPr>
              <a:t>                                    and                                                   </a:t>
            </a:r>
            <a:r>
              <a:rPr lang="en-GB" sz="2400" b="1" dirty="0">
                <a:solidFill>
                  <a:schemeClr val="tx1"/>
                </a:solidFill>
              </a:rPr>
              <a:t>Lady Diana Spencer</a:t>
            </a:r>
            <a:r>
              <a:rPr lang="en-GB" sz="2400" dirty="0">
                <a:solidFill>
                  <a:schemeClr val="tx1"/>
                </a:solidFill>
              </a:rPr>
              <a:t>                        were married at </a:t>
            </a:r>
            <a:r>
              <a:rPr lang="en-GB" sz="2400" b="1" dirty="0">
                <a:solidFill>
                  <a:schemeClr val="tx1"/>
                </a:solidFill>
              </a:rPr>
              <a:t>St Paul’s Cathedral </a:t>
            </a:r>
            <a:r>
              <a:rPr lang="en-GB" sz="2400" dirty="0">
                <a:solidFill>
                  <a:schemeClr val="tx1"/>
                </a:solidFill>
              </a:rPr>
              <a:t>on 29 July 1981.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They’re parents of Prince William</a:t>
            </a:r>
            <a:r>
              <a:rPr lang="cs-CZ" sz="2400" dirty="0">
                <a:solidFill>
                  <a:schemeClr val="tx1"/>
                </a:solidFill>
              </a:rPr>
              <a:t> and Prince Henry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Nadpis 2"/>
          <p:cNvSpPr>
            <a:spLocks noGrp="1"/>
          </p:cNvSpPr>
          <p:nvPr>
            <p:ph type="title"/>
          </p:nvPr>
        </p:nvSpPr>
        <p:spPr>
          <a:xfrm>
            <a:off x="755650" y="244475"/>
            <a:ext cx="7885113" cy="1096963"/>
          </a:xfrm>
        </p:spPr>
        <p:txBody>
          <a:bodyPr/>
          <a:lstStyle/>
          <a:p>
            <a:pPr algn="ctr">
              <a:defRPr/>
            </a:pPr>
            <a:r>
              <a:rPr lang="en-GB" sz="4000" b="1" dirty="0" smtClean="0"/>
              <a:t>Prince Charles</a:t>
            </a:r>
            <a:endParaRPr lang="en-GB" sz="4000" b="1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4859338" y="6146800"/>
            <a:ext cx="3960812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Autorem materiálu a všech jeho částí, není-li uvedeno jinak, je Mgr. Hana Syrovátková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Users\ucitel\AppData\Local\Microsoft\Windows\Temporary Internet Files\Content.IE5\IDQDXJ41\MP90040379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03250"/>
            <a:ext cx="4346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779838" y="4005263"/>
            <a:ext cx="4572000" cy="8302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</a:rPr>
              <a:t>Camilla Parker Bowles</a:t>
            </a:r>
            <a:r>
              <a:rPr lang="en-GB" sz="2400" dirty="0">
                <a:solidFill>
                  <a:schemeClr val="tx1"/>
                </a:solidFill>
              </a:rPr>
              <a:t>,                            the second wife of Prince Charles </a:t>
            </a:r>
          </a:p>
        </p:txBody>
      </p:sp>
      <p:pic>
        <p:nvPicPr>
          <p:cNvPr id="22532" name="Zástupný symbol pro obsah 10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37" t="7178" r="22430" b="14279"/>
          <a:stretch>
            <a:fillRect/>
          </a:stretch>
        </p:blipFill>
        <p:spPr bwMode="auto">
          <a:xfrm>
            <a:off x="1403350" y="2924175"/>
            <a:ext cx="2592388" cy="2743200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4859338" y="6146800"/>
            <a:ext cx="3960812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Autorem materiálu a všech jeho částí, není-li uvedeno jinak, je Mgr. Hana Syrovátková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404813"/>
            <a:ext cx="7924800" cy="796925"/>
          </a:xfrm>
        </p:spPr>
        <p:txBody>
          <a:bodyPr/>
          <a:lstStyle/>
          <a:p>
            <a:pPr algn="ctr">
              <a:defRPr/>
            </a:pPr>
            <a:r>
              <a:rPr lang="en-GB" b="1" dirty="0" smtClean="0"/>
              <a:t>Prince  w</a:t>
            </a:r>
            <a:r>
              <a:rPr lang="cs-CZ" b="1" dirty="0" smtClean="0"/>
              <a:t>i</a:t>
            </a:r>
            <a:r>
              <a:rPr lang="en-GB" b="1" dirty="0" err="1" smtClean="0"/>
              <a:t>lliam</a:t>
            </a:r>
            <a:endParaRPr lang="en-GB" b="1" dirty="0"/>
          </a:p>
        </p:txBody>
      </p:sp>
      <p:pic>
        <p:nvPicPr>
          <p:cNvPr id="23555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400" y="3643313"/>
            <a:ext cx="255746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2035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356100" y="1628775"/>
            <a:ext cx="4572000" cy="3416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The marriage of                             </a:t>
            </a:r>
            <a:r>
              <a:rPr lang="en-GB" sz="2400" b="1" dirty="0">
                <a:solidFill>
                  <a:schemeClr val="tx1"/>
                </a:solidFill>
              </a:rPr>
              <a:t>Prince William</a:t>
            </a:r>
            <a:r>
              <a:rPr lang="en-GB" sz="2400" dirty="0">
                <a:solidFill>
                  <a:schemeClr val="tx1"/>
                </a:solidFill>
              </a:rPr>
              <a:t>                                    and                                                   </a:t>
            </a:r>
            <a:r>
              <a:rPr lang="en-GB" sz="2400" b="1" dirty="0">
                <a:solidFill>
                  <a:schemeClr val="tx1"/>
                </a:solidFill>
              </a:rPr>
              <a:t>Kate Middleton</a:t>
            </a:r>
            <a:r>
              <a:rPr lang="en-GB" sz="2400" dirty="0">
                <a:solidFill>
                  <a:schemeClr val="tx1"/>
                </a:solidFill>
              </a:rPr>
              <a:t>                                  took place </a:t>
            </a:r>
            <a:r>
              <a:rPr lang="en-GB" sz="2400" b="1" dirty="0">
                <a:solidFill>
                  <a:schemeClr val="tx1"/>
                </a:solidFill>
              </a:rPr>
              <a:t>at Westminster Abbey        </a:t>
            </a:r>
            <a:r>
              <a:rPr lang="en-GB" sz="2400" dirty="0">
                <a:solidFill>
                  <a:schemeClr val="tx1"/>
                </a:solidFill>
              </a:rPr>
              <a:t>on 29 April 2011.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They became a Duke and a Duchess of Cambridge.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859338" y="6146800"/>
            <a:ext cx="3960812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Autorem materiálu a všech jeho částí, není-li uvedeno jinak, je Mgr. Hana Syrovátková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81500" y="5373688"/>
            <a:ext cx="4508500" cy="555625"/>
          </a:xfrm>
        </p:spPr>
        <p:txBody>
          <a:bodyPr/>
          <a:lstStyle/>
          <a:p>
            <a:pPr algn="r">
              <a:defRPr/>
            </a:pPr>
            <a:r>
              <a:rPr lang="en-GB" sz="2400" b="1" dirty="0" smtClean="0"/>
              <a:t>THE BRITISH ROYAL FAMILY</a:t>
            </a:r>
            <a:endParaRPr lang="en-GB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795" y="285971"/>
            <a:ext cx="1441914" cy="1768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602" y="2203130"/>
            <a:ext cx="1386646" cy="1725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87" r="7469" b="12492"/>
          <a:stretch/>
        </p:blipFill>
        <p:spPr>
          <a:xfrm>
            <a:off x="3131840" y="2248822"/>
            <a:ext cx="1386646" cy="1711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3392" r="6233" b="15345"/>
          <a:stretch/>
        </p:blipFill>
        <p:spPr>
          <a:xfrm>
            <a:off x="5224497" y="2182627"/>
            <a:ext cx="1375941" cy="1711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47"/>
          <a:stretch/>
        </p:blipFill>
        <p:spPr>
          <a:xfrm>
            <a:off x="7045925" y="2206961"/>
            <a:ext cx="1386646" cy="1723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5" t="3785" r="34802"/>
          <a:stretch/>
        </p:blipFill>
        <p:spPr>
          <a:xfrm>
            <a:off x="505799" y="4295642"/>
            <a:ext cx="1269976" cy="1567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" r="19625" b="29237"/>
          <a:stretch/>
        </p:blipFill>
        <p:spPr>
          <a:xfrm>
            <a:off x="2146960" y="4295642"/>
            <a:ext cx="1296884" cy="1636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586" name="Skupina 11"/>
          <p:cNvGrpSpPr>
            <a:grpSpLocks/>
          </p:cNvGrpSpPr>
          <p:nvPr/>
        </p:nvGrpSpPr>
        <p:grpSpPr bwMode="auto">
          <a:xfrm>
            <a:off x="3889375" y="700088"/>
            <a:ext cx="1946275" cy="1741487"/>
            <a:chOff x="4598077" y="963011"/>
            <a:chExt cx="1585090" cy="1741727"/>
          </a:xfrm>
        </p:grpSpPr>
        <p:sp>
          <p:nvSpPr>
            <p:cNvPr id="13" name="Obdélník 12"/>
            <p:cNvSpPr/>
            <p:nvPr/>
          </p:nvSpPr>
          <p:spPr>
            <a:xfrm>
              <a:off x="4696337" y="963011"/>
              <a:ext cx="1486830" cy="4699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bdélník 13"/>
            <p:cNvSpPr/>
            <p:nvPr/>
          </p:nvSpPr>
          <p:spPr>
            <a:xfrm>
              <a:off x="4598077" y="2234773"/>
              <a:ext cx="1486830" cy="469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_______________</a:t>
              </a:r>
            </a:p>
          </p:txBody>
        </p:sp>
      </p:grpSp>
      <p:grpSp>
        <p:nvGrpSpPr>
          <p:cNvPr id="24587" name="Skupina 14"/>
          <p:cNvGrpSpPr>
            <a:grpSpLocks/>
          </p:cNvGrpSpPr>
          <p:nvPr/>
        </p:nvGrpSpPr>
        <p:grpSpPr bwMode="auto">
          <a:xfrm>
            <a:off x="433388" y="3194050"/>
            <a:ext cx="4984750" cy="884238"/>
            <a:chOff x="-2610618" y="2499771"/>
            <a:chExt cx="4984675" cy="884066"/>
          </a:xfrm>
        </p:grpSpPr>
        <p:sp>
          <p:nvSpPr>
            <p:cNvPr id="16" name="Obdélník 15"/>
            <p:cNvSpPr/>
            <p:nvPr/>
          </p:nvSpPr>
          <p:spPr>
            <a:xfrm>
              <a:off x="681807" y="2499771"/>
              <a:ext cx="1692250" cy="4698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bdélník 16"/>
            <p:cNvSpPr/>
            <p:nvPr/>
          </p:nvSpPr>
          <p:spPr>
            <a:xfrm>
              <a:off x="-2610618" y="2914028"/>
              <a:ext cx="1692250" cy="469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_________,            Prince of Wales</a:t>
              </a:r>
            </a:p>
          </p:txBody>
        </p:sp>
      </p:grpSp>
      <p:grpSp>
        <p:nvGrpSpPr>
          <p:cNvPr id="24588" name="Skupina 17"/>
          <p:cNvGrpSpPr>
            <a:grpSpLocks/>
          </p:cNvGrpSpPr>
          <p:nvPr/>
        </p:nvGrpSpPr>
        <p:grpSpPr bwMode="auto">
          <a:xfrm>
            <a:off x="2624138" y="3579813"/>
            <a:ext cx="1893887" cy="715962"/>
            <a:chOff x="3182853" y="2252517"/>
            <a:chExt cx="1894238" cy="715389"/>
          </a:xfrm>
        </p:grpSpPr>
        <p:sp>
          <p:nvSpPr>
            <p:cNvPr id="19" name="Obdélník 18"/>
            <p:cNvSpPr/>
            <p:nvPr/>
          </p:nvSpPr>
          <p:spPr>
            <a:xfrm>
              <a:off x="3182853" y="2498382"/>
              <a:ext cx="1770390" cy="46952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bdélník 19"/>
            <p:cNvSpPr/>
            <p:nvPr/>
          </p:nvSpPr>
          <p:spPr>
            <a:xfrm>
              <a:off x="3306701" y="2252517"/>
              <a:ext cx="1770390" cy="46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______,                     The Princess Royal</a:t>
              </a:r>
            </a:p>
          </p:txBody>
        </p:sp>
      </p:grpSp>
      <p:grpSp>
        <p:nvGrpSpPr>
          <p:cNvPr id="24589" name="Skupina 20"/>
          <p:cNvGrpSpPr>
            <a:grpSpLocks/>
          </p:cNvGrpSpPr>
          <p:nvPr/>
        </p:nvGrpSpPr>
        <p:grpSpPr bwMode="auto">
          <a:xfrm>
            <a:off x="4821238" y="3640138"/>
            <a:ext cx="1327150" cy="417512"/>
            <a:chOff x="4983994" y="2501161"/>
            <a:chExt cx="1326123" cy="416676"/>
          </a:xfrm>
        </p:grpSpPr>
        <p:sp>
          <p:nvSpPr>
            <p:cNvPr id="22" name="Obdélník 21"/>
            <p:cNvSpPr/>
            <p:nvPr/>
          </p:nvSpPr>
          <p:spPr>
            <a:xfrm>
              <a:off x="4983994" y="2550274"/>
              <a:ext cx="1310260" cy="3675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bdélník 22"/>
            <p:cNvSpPr/>
            <p:nvPr/>
          </p:nvSpPr>
          <p:spPr>
            <a:xfrm>
              <a:off x="4999857" y="2501161"/>
              <a:ext cx="1310260" cy="367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______,         Duke of York </a:t>
              </a:r>
            </a:p>
          </p:txBody>
        </p:sp>
      </p:grpSp>
      <p:grpSp>
        <p:nvGrpSpPr>
          <p:cNvPr id="24590" name="Skupina 23"/>
          <p:cNvGrpSpPr>
            <a:grpSpLocks/>
          </p:cNvGrpSpPr>
          <p:nvPr/>
        </p:nvGrpSpPr>
        <p:grpSpPr bwMode="auto">
          <a:xfrm>
            <a:off x="6659563" y="3689350"/>
            <a:ext cx="1773237" cy="606425"/>
            <a:chOff x="4983994" y="2311712"/>
            <a:chExt cx="1319839" cy="606125"/>
          </a:xfrm>
        </p:grpSpPr>
        <p:sp>
          <p:nvSpPr>
            <p:cNvPr id="25" name="Obdélník 24"/>
            <p:cNvSpPr/>
            <p:nvPr/>
          </p:nvSpPr>
          <p:spPr>
            <a:xfrm>
              <a:off x="4983994" y="2549719"/>
              <a:ext cx="1309205" cy="3681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bdélník 25"/>
            <p:cNvSpPr/>
            <p:nvPr/>
          </p:nvSpPr>
          <p:spPr>
            <a:xfrm>
              <a:off x="4994628" y="2311712"/>
              <a:ext cx="1309205" cy="36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_______,            Earl of Wessex </a:t>
              </a:r>
            </a:p>
          </p:txBody>
        </p:sp>
      </p:grpSp>
      <p:grpSp>
        <p:nvGrpSpPr>
          <p:cNvPr id="24591" name="Skupina 26"/>
          <p:cNvGrpSpPr>
            <a:grpSpLocks/>
          </p:cNvGrpSpPr>
          <p:nvPr/>
        </p:nvGrpSpPr>
        <p:grpSpPr bwMode="auto">
          <a:xfrm>
            <a:off x="323850" y="5864225"/>
            <a:ext cx="2052638" cy="627063"/>
            <a:chOff x="0" y="3709701"/>
            <a:chExt cx="2052380" cy="627681"/>
          </a:xfrm>
        </p:grpSpPr>
        <p:sp>
          <p:nvSpPr>
            <p:cNvPr id="28" name="Obdélník 27"/>
            <p:cNvSpPr/>
            <p:nvPr/>
          </p:nvSpPr>
          <p:spPr>
            <a:xfrm>
              <a:off x="0" y="3867019"/>
              <a:ext cx="2030158" cy="4703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bdélník 28"/>
            <p:cNvSpPr/>
            <p:nvPr/>
          </p:nvSpPr>
          <p:spPr>
            <a:xfrm>
              <a:off x="22222" y="3709701"/>
              <a:ext cx="2030158" cy="470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___________,                  Duke of Cambridge</a:t>
              </a:r>
            </a:p>
          </p:txBody>
        </p:sp>
      </p:grpSp>
      <p:grpSp>
        <p:nvGrpSpPr>
          <p:cNvPr id="24592" name="Skupina 29"/>
          <p:cNvGrpSpPr>
            <a:grpSpLocks/>
          </p:cNvGrpSpPr>
          <p:nvPr/>
        </p:nvGrpSpPr>
        <p:grpSpPr bwMode="auto">
          <a:xfrm>
            <a:off x="2268538" y="5845175"/>
            <a:ext cx="2009775" cy="646113"/>
            <a:chOff x="2365123" y="3689517"/>
            <a:chExt cx="2010364" cy="645685"/>
          </a:xfrm>
        </p:grpSpPr>
        <p:sp>
          <p:nvSpPr>
            <p:cNvPr id="31" name="Obdélník 30"/>
            <p:cNvSpPr/>
            <p:nvPr/>
          </p:nvSpPr>
          <p:spPr>
            <a:xfrm>
              <a:off x="2365123" y="3865613"/>
              <a:ext cx="2010364" cy="4695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bdélník 31"/>
            <p:cNvSpPr/>
            <p:nvPr/>
          </p:nvSpPr>
          <p:spPr>
            <a:xfrm>
              <a:off x="2365123" y="3689517"/>
              <a:ext cx="2010364" cy="46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__________ of Wales</a:t>
              </a:r>
            </a:p>
          </p:txBody>
        </p:sp>
      </p:grpSp>
      <p:sp>
        <p:nvSpPr>
          <p:cNvPr id="24593" name="TextovéPole 1"/>
          <p:cNvSpPr txBox="1">
            <a:spLocks noChangeArrowheads="1"/>
          </p:cNvSpPr>
          <p:nvPr/>
        </p:nvSpPr>
        <p:spPr bwMode="auto">
          <a:xfrm>
            <a:off x="506413" y="404813"/>
            <a:ext cx="2767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/>
              <a:t>Fill in the missing names.</a:t>
            </a:r>
          </a:p>
        </p:txBody>
      </p:sp>
      <p:sp>
        <p:nvSpPr>
          <p:cNvPr id="33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4859338" y="6146800"/>
            <a:ext cx="3960812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Autorem materiálu a všech jeho částí, není-li uvedeno jinak, je Mgr. Hana Syrovátková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/>
          <p:cNvSpPr txBox="1">
            <a:spLocks noChangeArrowheads="1"/>
          </p:cNvSpPr>
          <p:nvPr/>
        </p:nvSpPr>
        <p:spPr bwMode="auto">
          <a:xfrm>
            <a:off x="539750" y="908050"/>
            <a:ext cx="8208963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600"/>
              <a:t>Použité obrázky: [cit. 2012-01-20]. Dostupný pod licencí Creative Commons na WWW: </a:t>
            </a:r>
            <a:r>
              <a:rPr lang="en-GB" sz="1600">
                <a:hlinkClick r:id="rId3"/>
              </a:rPr>
              <a:t>http://upload.wikimedia.org/wikipedia/commons/b/b4/Elizabeth_II.jpg</a:t>
            </a:r>
            <a:endParaRPr lang="en-GB" sz="1600"/>
          </a:p>
          <a:p>
            <a:pPr eaLnBrk="1" hangingPunct="1"/>
            <a:r>
              <a:rPr lang="en-GB" sz="1600">
                <a:hlinkClick r:id="rId4"/>
              </a:rPr>
              <a:t>http://upload.wikimedia.org/wikipedia/commons/5/5f/Carlos_de_Gales_%282011%29.jpg</a:t>
            </a:r>
            <a:endParaRPr lang="en-GB" sz="1600"/>
          </a:p>
          <a:p>
            <a:pPr eaLnBrk="1" hangingPunct="1"/>
            <a:r>
              <a:rPr lang="en-GB" sz="1600">
                <a:hlinkClick r:id="rId5"/>
              </a:rPr>
              <a:t>http://upload.wikimedia.org/wikipedia/commons/9/96/Princesa_Ana_do_Reino_Unido.jpg</a:t>
            </a:r>
            <a:endParaRPr lang="en-GB" sz="1600"/>
          </a:p>
          <a:p>
            <a:pPr eaLnBrk="1" hangingPunct="1"/>
            <a:r>
              <a:rPr lang="en-GB" sz="1600">
                <a:hlinkClick r:id="rId6"/>
              </a:rPr>
              <a:t>http://upload.wikimedia.org/wikipedia/commons/3/3e/Pr%C3%ADncipe_Andr%C3%A9_do_Reino_Unido.jpg</a:t>
            </a:r>
            <a:endParaRPr lang="en-GB" sz="1600"/>
          </a:p>
          <a:p>
            <a:pPr eaLnBrk="1" hangingPunct="1"/>
            <a:r>
              <a:rPr lang="en-GB" sz="1600">
                <a:hlinkClick r:id="rId7"/>
              </a:rPr>
              <a:t>http://upload.wikimedia.org/wikipedia/commons/1/1c/Royal_Wedding_Stockholm_2010-Konserthuset-Prince_Edward%2C_Earl_of_Wessex.jpg</a:t>
            </a:r>
            <a:endParaRPr lang="en-GB" sz="1600"/>
          </a:p>
          <a:p>
            <a:pPr eaLnBrk="1" hangingPunct="1"/>
            <a:r>
              <a:rPr lang="en-GB" sz="1600">
                <a:hlinkClick r:id="rId8"/>
              </a:rPr>
              <a:t>http://upload.wikimedia.org/wikipedia/commons/1/19/William_of_Wales_2008.jpg</a:t>
            </a:r>
            <a:endParaRPr lang="en-GB" sz="1600"/>
          </a:p>
          <a:p>
            <a:pPr eaLnBrk="1" hangingPunct="1"/>
            <a:r>
              <a:rPr lang="en-GB" sz="1600">
                <a:hlinkClick r:id="rId9"/>
              </a:rPr>
              <a:t>http://upload.wikimedia.org/wikipedia/commons/9/91/Harry_of_Wales_2008.jpg</a:t>
            </a:r>
            <a:endParaRPr lang="en-GB" sz="1600"/>
          </a:p>
          <a:p>
            <a:pPr eaLnBrk="1" hangingPunct="1"/>
            <a:r>
              <a:rPr lang="en-GB" sz="1600">
                <a:hlinkClick r:id="rId10"/>
              </a:rPr>
              <a:t>http://upload.wikimedia.org/wikipedia/commons/1/11/The_royal_family_on_the_balcony.jpg?uselang=cs</a:t>
            </a:r>
            <a:endParaRPr lang="en-GB" sz="1600"/>
          </a:p>
          <a:p>
            <a:pPr eaLnBrk="1" hangingPunct="1"/>
            <a:r>
              <a:rPr lang="en-GB" sz="1600">
                <a:hlinkClick r:id="rId11"/>
              </a:rPr>
              <a:t>http://upload.wikimedia.org/wikipedia/commons/4/4f/William_and_Kate_wedding.jpg?uselang=cs</a:t>
            </a:r>
            <a:endParaRPr lang="en-GB" sz="1600"/>
          </a:p>
          <a:p>
            <a:pPr eaLnBrk="1" hangingPunct="1"/>
            <a:r>
              <a:rPr lang="en-GB" sz="1600">
                <a:hlinkClick r:id="rId12"/>
              </a:rPr>
              <a:t>http://upload.wikimedia.org/wikipedia/commons/9/9e/Elizabeth_and_Philip_1953.jpg</a:t>
            </a:r>
            <a:endParaRPr lang="en-GB" sz="1600"/>
          </a:p>
          <a:p>
            <a:pPr eaLnBrk="1" hangingPunct="1"/>
            <a:r>
              <a:rPr lang="en-GB" sz="1600">
                <a:hlinkClick r:id="rId13"/>
              </a:rPr>
              <a:t>http://upload.wikimedia.org/wikipedia/commons/0/06/Prince_Charles%2C_Lady_Di%2C_19860723.jpg</a:t>
            </a:r>
            <a:endParaRPr lang="en-GB" sz="1600"/>
          </a:p>
          <a:p>
            <a:pPr eaLnBrk="1" hangingPunct="1"/>
            <a:r>
              <a:rPr lang="en-GB" sz="1600">
                <a:hlinkClick r:id="rId14"/>
              </a:rPr>
              <a:t>http://upload.wikimedia.org/wikipedia/commons/5/50/Royal_Visit_Dundurn_Castle_Balcony_crop_2.JPG</a:t>
            </a:r>
            <a:endParaRPr lang="en-GB" sz="160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859338" y="6146800"/>
            <a:ext cx="3960812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Autorem materiálu a všech jeho částí, není-li uvedeno jinak, je Mgr. Hana Syrovátková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282</TotalTime>
  <Words>498</Words>
  <Application>Microsoft Office PowerPoint</Application>
  <PresentationFormat>Předvádění na obrazovce (4:3)</PresentationFormat>
  <Paragraphs>80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Horizont</vt:lpstr>
      <vt:lpstr>Výchozí návrh</vt:lpstr>
      <vt:lpstr>Snímek 1</vt:lpstr>
      <vt:lpstr>THE BRITISH ROYAL FAMILY</vt:lpstr>
      <vt:lpstr>Queen Elizabeth II.</vt:lpstr>
      <vt:lpstr>Snímek 4</vt:lpstr>
      <vt:lpstr>Prince Charles</vt:lpstr>
      <vt:lpstr>Snímek 6</vt:lpstr>
      <vt:lpstr>Prince  william</vt:lpstr>
      <vt:lpstr>THE BRITISH ROYAL FAMILY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wedding</dc:title>
  <dc:creator>Uzivatel</dc:creator>
  <cp:lastModifiedBy>Uživatel</cp:lastModifiedBy>
  <cp:revision>31</cp:revision>
  <dcterms:created xsi:type="dcterms:W3CDTF">2011-04-30T14:51:29Z</dcterms:created>
  <dcterms:modified xsi:type="dcterms:W3CDTF">2012-05-07T10:18:09Z</dcterms:modified>
</cp:coreProperties>
</file>