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2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73878-A90B-4404-9C67-F096D06FCF4F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46415-8421-44E5-8361-3539DE6F85C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46415-8421-44E5-8361-3539DE6F85C5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8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924E1-650D-49B9-AD51-B3B21EB8F4E2}" type="datetimeFigureOut">
              <a:rPr lang="cs-CZ" smtClean="0"/>
              <a:pPr/>
              <a:t>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48F0E-61F8-461E-A5FD-029670E22A0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lker.com/clipart-10406.html" TargetMode="External"/><Relationship Id="rId3" Type="http://schemas.openxmlformats.org/officeDocument/2006/relationships/hyperlink" Target="http://www.clker.com/clipart-29024.html" TargetMode="External"/><Relationship Id="rId7" Type="http://schemas.openxmlformats.org/officeDocument/2006/relationships/hyperlink" Target="http://www.clker.com/clipart-4055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lker.com/clipart-26562.html" TargetMode="External"/><Relationship Id="rId5" Type="http://schemas.openxmlformats.org/officeDocument/2006/relationships/hyperlink" Target="http://www.clker.com/clipart-9736.html" TargetMode="External"/><Relationship Id="rId4" Type="http://schemas.openxmlformats.org/officeDocument/2006/relationships/hyperlink" Target="http://www.clker.com/clipart-healthy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>
              <a:latin typeface="Calibri" pitchFamily="34" charset="0"/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cs-CZ">
              <a:latin typeface="Calibri" pitchFamily="34" charset="0"/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>
              <a:latin typeface="Calibri" pitchFamily="34" charset="0"/>
            </a:endParaRPr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8" y="0"/>
            <a:ext cx="658812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571500" y="717550"/>
            <a:ext cx="69135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latin typeface="Calibri" pitchFamily="34" charset="0"/>
                <a:cs typeface="Arial" charset="0"/>
              </a:rPr>
              <a:t>Tento materiál byl vytvořen v rámci projektu  Operačního programu Vzdělávání pro konkurenceschopnost</a:t>
            </a:r>
            <a:r>
              <a:rPr lang="cs-CZ" sz="1400" b="1">
                <a:latin typeface="Calibri" pitchFamily="34" charset="0"/>
              </a:rPr>
              <a:t>.</a:t>
            </a:r>
          </a:p>
        </p:txBody>
      </p:sp>
      <p:graphicFrame>
        <p:nvGraphicFramePr>
          <p:cNvPr id="14363" name="Group 27"/>
          <p:cNvGraphicFramePr>
            <a:graphicFrameLocks noGrp="1"/>
          </p:cNvGraphicFramePr>
          <p:nvPr/>
        </p:nvGraphicFramePr>
        <p:xfrm>
          <a:off x="571500" y="1214438"/>
          <a:ext cx="6837363" cy="1219200"/>
        </p:xfrm>
        <a:graphic>
          <a:graphicData uri="http://schemas.openxmlformats.org/drawingml/2006/table">
            <a:tbl>
              <a:tblPr/>
              <a:tblGrid>
                <a:gridCol w="2243138"/>
                <a:gridCol w="459422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Projekt MŠMT ČR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EU PENÍZE ŠKOLÁM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Číslo projektu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CZ.1.07/1.4.00/21.2146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Název projektu školy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Inovace ve vzdělávání na naší škole ZŠ Studánka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Šablona  III/2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Inovace a zkvalitnění výuky prostřednictvím ICT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646113" y="2466975"/>
            <a:ext cx="8497887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 dirty="0" smtClean="0"/>
              <a:t>SADA č. XI</a:t>
            </a:r>
            <a:endParaRPr lang="cs-CZ" sz="1400" dirty="0" smtClean="0"/>
          </a:p>
          <a:p>
            <a:pPr algn="ctr"/>
            <a:r>
              <a:rPr lang="cs-CZ" sz="1400" b="1" dirty="0" smtClean="0"/>
              <a:t>Identifikátor: VY_32_INOVACE_Sada XI _ Aj, DUM č. </a:t>
            </a:r>
            <a:r>
              <a:rPr lang="cs-CZ" sz="1400" b="1" dirty="0" smtClean="0"/>
              <a:t>10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oblast: Jazyk a jazyková komunikace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obor: Anglický Jazyk</a:t>
            </a:r>
            <a:endParaRPr lang="cs-CZ" sz="1400" dirty="0" smtClean="0"/>
          </a:p>
          <a:p>
            <a:pPr algn="ctr"/>
            <a:endParaRPr lang="cs-CZ" sz="1400" dirty="0">
              <a:latin typeface="Calibri" pitchFamily="34" charset="0"/>
            </a:endParaRPr>
          </a:p>
          <a:p>
            <a:r>
              <a:rPr lang="cs-CZ" sz="1400" b="1" dirty="0">
                <a:latin typeface="Calibri" pitchFamily="34" charset="0"/>
                <a:cs typeface="Arial" charset="0"/>
              </a:rPr>
              <a:t>Název: </a:t>
            </a:r>
            <a:r>
              <a:rPr lang="cs-CZ" sz="1400" b="1" dirty="0" err="1" smtClean="0">
                <a:latin typeface="Calibri" pitchFamily="34" charset="0"/>
                <a:cs typeface="Arial" charset="0"/>
              </a:rPr>
              <a:t>Chinese</a:t>
            </a:r>
            <a:r>
              <a:rPr lang="cs-CZ" sz="1400" b="1" dirty="0" smtClean="0">
                <a:latin typeface="Calibri" pitchFamily="34" charset="0"/>
                <a:cs typeface="Arial" charset="0"/>
              </a:rPr>
              <a:t> </a:t>
            </a:r>
            <a:r>
              <a:rPr lang="cs-CZ" sz="1400" b="1" dirty="0" err="1" smtClean="0">
                <a:latin typeface="Calibri" pitchFamily="34" charset="0"/>
                <a:cs typeface="Arial" charset="0"/>
              </a:rPr>
              <a:t>cooking</a:t>
            </a:r>
            <a:r>
              <a:rPr lang="cs-CZ" sz="1400" b="1" dirty="0" smtClean="0">
                <a:latin typeface="Calibri" pitchFamily="34" charset="0"/>
                <a:cs typeface="Arial" charset="0"/>
              </a:rPr>
              <a:t> (</a:t>
            </a:r>
            <a:r>
              <a:rPr lang="cs-CZ" sz="1400" b="1" dirty="0" err="1" smtClean="0">
                <a:latin typeface="Calibri" pitchFamily="34" charset="0"/>
                <a:cs typeface="Arial" charset="0"/>
              </a:rPr>
              <a:t>Food</a:t>
            </a:r>
            <a:r>
              <a:rPr lang="cs-CZ" sz="1400" b="1" dirty="0" smtClean="0">
                <a:latin typeface="Calibri" pitchFamily="34" charset="0"/>
                <a:cs typeface="Arial" charset="0"/>
              </a:rPr>
              <a:t>)</a:t>
            </a:r>
            <a:endParaRPr lang="cs-CZ" sz="1400" dirty="0">
              <a:latin typeface="Calibri" pitchFamily="34" charset="0"/>
              <a:cs typeface="Arial" charset="0"/>
            </a:endParaRPr>
          </a:p>
          <a:p>
            <a:r>
              <a:rPr lang="cs-CZ" sz="1400" b="1" dirty="0">
                <a:latin typeface="Calibri" pitchFamily="34" charset="0"/>
                <a:cs typeface="Arial" charset="0"/>
              </a:rPr>
              <a:t>Autor: Mgr. Soňa Jarošová</a:t>
            </a:r>
            <a:endParaRPr lang="cs-CZ" sz="1400" dirty="0">
              <a:latin typeface="Calibri" pitchFamily="34" charset="0"/>
              <a:cs typeface="Arial" charset="0"/>
            </a:endParaRPr>
          </a:p>
          <a:p>
            <a:r>
              <a:rPr lang="cs-CZ" sz="1400" b="1" dirty="0">
                <a:latin typeface="Calibri" pitchFamily="34" charset="0"/>
                <a:cs typeface="Arial" charset="0"/>
              </a:rPr>
              <a:t>Stručná anotace: </a:t>
            </a:r>
            <a:r>
              <a:rPr lang="cs-CZ" sz="1400" b="1" dirty="0" smtClean="0">
                <a:latin typeface="Calibri" pitchFamily="34" charset="0"/>
                <a:cs typeface="Arial" charset="0"/>
              </a:rPr>
              <a:t> Čtení s porozuměním, procvičení slovní zásoby (</a:t>
            </a:r>
            <a:r>
              <a:rPr lang="cs-CZ" sz="1400" b="1" dirty="0" err="1" smtClean="0">
                <a:latin typeface="Calibri" pitchFamily="34" charset="0"/>
                <a:cs typeface="Arial" charset="0"/>
              </a:rPr>
              <a:t>Food</a:t>
            </a:r>
            <a:r>
              <a:rPr lang="cs-CZ" sz="1400" b="1" dirty="0" smtClean="0">
                <a:latin typeface="Calibri" pitchFamily="34" charset="0"/>
                <a:cs typeface="Arial" charset="0"/>
              </a:rPr>
              <a:t>), stupňování přídavných jmen a tvůrčí psaní</a:t>
            </a:r>
            <a:endParaRPr lang="cs-CZ" sz="1400" b="1" dirty="0">
              <a:latin typeface="Calibri" pitchFamily="34" charset="0"/>
              <a:cs typeface="Arial" charset="0"/>
            </a:endParaRPr>
          </a:p>
          <a:p>
            <a:r>
              <a:rPr lang="cs-CZ" sz="1400" b="1" dirty="0">
                <a:latin typeface="Calibri" pitchFamily="34" charset="0"/>
                <a:cs typeface="Arial" charset="0"/>
              </a:rPr>
              <a:t>Metodické zhodnocení: Aktivita určená pro žáky sedmých ročníků – pilotáž dne </a:t>
            </a:r>
            <a:r>
              <a:rPr lang="cs-CZ" sz="1400" b="1" dirty="0" smtClean="0">
                <a:latin typeface="Calibri" pitchFamily="34" charset="0"/>
                <a:cs typeface="Arial" charset="0"/>
              </a:rPr>
              <a:t>12.4.2012 </a:t>
            </a:r>
            <a:r>
              <a:rPr lang="cs-CZ" sz="1400" b="1" dirty="0">
                <a:latin typeface="Calibri" pitchFamily="34" charset="0"/>
                <a:cs typeface="Arial" charset="0"/>
              </a:rPr>
              <a:t>v 7.A</a:t>
            </a:r>
          </a:p>
          <a:p>
            <a:endParaRPr lang="cs-CZ" b="1" dirty="0">
              <a:solidFill>
                <a:srgbClr val="FF3300"/>
              </a:solidFill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</p:txBody>
      </p:sp>
      <p:pic>
        <p:nvPicPr>
          <p:cNvPr id="11" name="Obrázek 1" descr="logolinkII_bar.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25" y="4714875"/>
            <a:ext cx="57626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500066"/>
          </a:xfrm>
        </p:spPr>
        <p:txBody>
          <a:bodyPr>
            <a:noAutofit/>
          </a:bodyPr>
          <a:lstStyle/>
          <a:p>
            <a:r>
              <a:rPr lang="cs-CZ" sz="3200" b="1" dirty="0" err="1" smtClean="0"/>
              <a:t>Key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cs-CZ" sz="6700" b="1" dirty="0" smtClean="0"/>
              <a:t>II.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z</a:t>
            </a:r>
            <a:r>
              <a:rPr lang="cs-CZ" sz="4500" dirty="0" smtClean="0"/>
              <a:t>elí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c</a:t>
            </a:r>
            <a:r>
              <a:rPr lang="cs-CZ" sz="4500" dirty="0" smtClean="0"/>
              <a:t>ibule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 smtClean="0"/>
              <a:t>brokolice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k</a:t>
            </a:r>
            <a:r>
              <a:rPr lang="cs-CZ" sz="4500" dirty="0" smtClean="0"/>
              <a:t>věták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č</a:t>
            </a:r>
            <a:r>
              <a:rPr lang="cs-CZ" sz="4500" dirty="0" smtClean="0"/>
              <a:t>esnek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p</a:t>
            </a:r>
            <a:r>
              <a:rPr lang="cs-CZ" sz="4500" dirty="0" smtClean="0"/>
              <a:t>órek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 smtClean="0"/>
              <a:t>okurka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b</a:t>
            </a:r>
            <a:r>
              <a:rPr lang="cs-CZ" sz="4500" dirty="0" smtClean="0"/>
              <a:t>ramborové výhonky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s</a:t>
            </a:r>
            <a:r>
              <a:rPr lang="cs-CZ" sz="4500" dirty="0" smtClean="0"/>
              <a:t>ojová a ústřicová omáčka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n</a:t>
            </a:r>
            <a:r>
              <a:rPr lang="cs-CZ" sz="4500" dirty="0" smtClean="0"/>
              <a:t>udle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r</a:t>
            </a:r>
            <a:r>
              <a:rPr lang="cs-CZ" sz="4500" dirty="0" smtClean="0"/>
              <a:t>ýže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v</a:t>
            </a:r>
            <a:r>
              <a:rPr lang="cs-CZ" sz="4500" dirty="0" smtClean="0"/>
              <a:t>epřové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h</a:t>
            </a:r>
            <a:r>
              <a:rPr lang="cs-CZ" sz="4500" dirty="0" smtClean="0"/>
              <a:t>ovězí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s</a:t>
            </a:r>
            <a:r>
              <a:rPr lang="cs-CZ" sz="4500" dirty="0" smtClean="0"/>
              <a:t>ůl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/>
              <a:t>k</a:t>
            </a:r>
            <a:r>
              <a:rPr lang="cs-CZ" sz="4500" dirty="0" smtClean="0"/>
              <a:t>oření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500" dirty="0" smtClean="0"/>
              <a:t>kuchyně</a:t>
            </a:r>
            <a:endParaRPr lang="cs-CZ" sz="4500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64170">
            <a:off x="5523499" y="1074781"/>
            <a:ext cx="285750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334654">
            <a:off x="5698345" y="2999674"/>
            <a:ext cx="282892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IV.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785794"/>
            <a:ext cx="8543956" cy="5268931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sz="4400" b="1" dirty="0" err="1" smtClean="0"/>
              <a:t>Adjecives</a:t>
            </a:r>
            <a:r>
              <a:rPr lang="cs-CZ" sz="4400" b="1" dirty="0" smtClean="0"/>
              <a:t>			</a:t>
            </a:r>
            <a:r>
              <a:rPr lang="cs-CZ" sz="4400" b="1" dirty="0" err="1" smtClean="0"/>
              <a:t>comparative</a:t>
            </a:r>
            <a:r>
              <a:rPr lang="cs-CZ" sz="4400" b="1" dirty="0"/>
              <a:t>	</a:t>
            </a:r>
            <a:r>
              <a:rPr lang="cs-CZ" sz="4400" b="1" dirty="0" smtClean="0"/>
              <a:t>	superlative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3600" dirty="0" err="1"/>
              <a:t>h</a:t>
            </a:r>
            <a:r>
              <a:rPr lang="cs-CZ" sz="3600" dirty="0" err="1" smtClean="0"/>
              <a:t>ealthy</a:t>
            </a:r>
            <a:r>
              <a:rPr lang="cs-CZ" sz="3600" dirty="0" smtClean="0"/>
              <a:t>				</a:t>
            </a:r>
            <a:r>
              <a:rPr lang="cs-CZ" sz="3600" dirty="0" err="1" smtClean="0"/>
              <a:t>healthier</a:t>
            </a:r>
            <a:r>
              <a:rPr lang="cs-CZ" sz="3600" dirty="0" smtClean="0"/>
              <a:t>		</a:t>
            </a:r>
            <a:r>
              <a:rPr lang="cs-CZ" sz="3600" dirty="0" err="1" smtClean="0"/>
              <a:t>the</a:t>
            </a:r>
            <a:r>
              <a:rPr lang="cs-CZ" sz="3600" dirty="0" smtClean="0"/>
              <a:t> </a:t>
            </a:r>
            <a:r>
              <a:rPr lang="cs-CZ" sz="3600" dirty="0" err="1" smtClean="0"/>
              <a:t>healthiest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l</a:t>
            </a:r>
            <a:r>
              <a:rPr lang="cs-CZ" sz="3600" dirty="0" err="1" smtClean="0"/>
              <a:t>ight</a:t>
            </a:r>
            <a:r>
              <a:rPr lang="cs-CZ" sz="3600" dirty="0"/>
              <a:t>	</a:t>
            </a:r>
            <a:r>
              <a:rPr lang="cs-CZ" sz="3600" dirty="0" smtClean="0"/>
              <a:t>			</a:t>
            </a:r>
            <a:r>
              <a:rPr lang="cs-CZ" sz="3600" dirty="0" err="1" smtClean="0"/>
              <a:t>lighter</a:t>
            </a:r>
            <a:r>
              <a:rPr lang="cs-CZ" sz="3600" dirty="0" smtClean="0"/>
              <a:t>			</a:t>
            </a:r>
            <a:r>
              <a:rPr lang="cs-CZ" sz="3600" dirty="0" err="1" smtClean="0"/>
              <a:t>the</a:t>
            </a:r>
            <a:r>
              <a:rPr lang="cs-CZ" sz="3600" dirty="0" smtClean="0"/>
              <a:t> </a:t>
            </a:r>
            <a:r>
              <a:rPr lang="cs-CZ" sz="3600" dirty="0" err="1" smtClean="0"/>
              <a:t>lightest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d</a:t>
            </a:r>
            <a:r>
              <a:rPr lang="cs-CZ" sz="3600" dirty="0" err="1" smtClean="0"/>
              <a:t>elicious</a:t>
            </a:r>
            <a:r>
              <a:rPr lang="cs-CZ" sz="3600" dirty="0" smtClean="0"/>
              <a:t>				more </a:t>
            </a:r>
            <a:r>
              <a:rPr lang="cs-CZ" sz="3600" dirty="0" err="1" smtClean="0"/>
              <a:t>delicious</a:t>
            </a:r>
            <a:r>
              <a:rPr lang="cs-CZ" sz="3600" dirty="0" smtClean="0"/>
              <a:t>		</a:t>
            </a:r>
            <a:r>
              <a:rPr lang="cs-CZ" sz="3600" dirty="0" err="1" smtClean="0"/>
              <a:t>the</a:t>
            </a:r>
            <a:r>
              <a:rPr lang="cs-CZ" sz="3600" dirty="0" smtClean="0"/>
              <a:t> most </a:t>
            </a:r>
            <a:r>
              <a:rPr lang="cs-CZ" sz="3600" dirty="0" err="1" smtClean="0"/>
              <a:t>delicious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h</a:t>
            </a:r>
            <a:r>
              <a:rPr lang="cs-CZ" sz="3600" dirty="0" err="1" smtClean="0"/>
              <a:t>orrible</a:t>
            </a:r>
            <a:r>
              <a:rPr lang="cs-CZ" sz="3600" dirty="0" smtClean="0"/>
              <a:t>				more </a:t>
            </a:r>
            <a:r>
              <a:rPr lang="cs-CZ" sz="3600" dirty="0" err="1" smtClean="0"/>
              <a:t>horrible</a:t>
            </a:r>
            <a:r>
              <a:rPr lang="cs-CZ" sz="3600" dirty="0" smtClean="0"/>
              <a:t>		</a:t>
            </a:r>
            <a:r>
              <a:rPr lang="cs-CZ" sz="3600" dirty="0" err="1" smtClean="0"/>
              <a:t>the</a:t>
            </a:r>
            <a:r>
              <a:rPr lang="cs-CZ" sz="3600" dirty="0" smtClean="0"/>
              <a:t> most </a:t>
            </a:r>
            <a:r>
              <a:rPr lang="cs-CZ" sz="3600" dirty="0" err="1" smtClean="0"/>
              <a:t>horrible</a:t>
            </a:r>
            <a:endParaRPr lang="cs-CZ" sz="3600" dirty="0" smtClean="0"/>
          </a:p>
          <a:p>
            <a:pPr>
              <a:buNone/>
            </a:pPr>
            <a:r>
              <a:rPr lang="cs-CZ" sz="3600" dirty="0"/>
              <a:t>s</a:t>
            </a:r>
            <a:r>
              <a:rPr lang="cs-CZ" sz="3600" dirty="0" smtClean="0"/>
              <a:t>alt				</a:t>
            </a:r>
            <a:r>
              <a:rPr lang="cs-CZ" sz="3600" dirty="0" err="1" smtClean="0"/>
              <a:t>salter</a:t>
            </a:r>
            <a:r>
              <a:rPr lang="cs-CZ" sz="3600" dirty="0" smtClean="0"/>
              <a:t>			</a:t>
            </a:r>
            <a:r>
              <a:rPr lang="cs-CZ" sz="3600" dirty="0" err="1" smtClean="0"/>
              <a:t>the</a:t>
            </a:r>
            <a:r>
              <a:rPr lang="cs-CZ" sz="3600" dirty="0" smtClean="0"/>
              <a:t> </a:t>
            </a:r>
            <a:r>
              <a:rPr lang="cs-CZ" sz="3600" dirty="0" err="1" smtClean="0"/>
              <a:t>saltest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s</a:t>
            </a:r>
            <a:r>
              <a:rPr lang="cs-CZ" sz="3600" dirty="0" err="1" smtClean="0"/>
              <a:t>picy</a:t>
            </a:r>
            <a:r>
              <a:rPr lang="cs-CZ" sz="3600" dirty="0" smtClean="0"/>
              <a:t>				</a:t>
            </a:r>
            <a:r>
              <a:rPr lang="cs-CZ" sz="3600" dirty="0" err="1" smtClean="0"/>
              <a:t>spicier</a:t>
            </a:r>
            <a:r>
              <a:rPr lang="cs-CZ" sz="3600" dirty="0" smtClean="0"/>
              <a:t>			</a:t>
            </a:r>
            <a:r>
              <a:rPr lang="cs-CZ" sz="3600" dirty="0" err="1" smtClean="0"/>
              <a:t>the</a:t>
            </a:r>
            <a:r>
              <a:rPr lang="cs-CZ" sz="3600" dirty="0" smtClean="0"/>
              <a:t> </a:t>
            </a:r>
            <a:r>
              <a:rPr lang="cs-CZ" sz="3600" dirty="0" err="1" smtClean="0"/>
              <a:t>spiciest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s</a:t>
            </a:r>
            <a:r>
              <a:rPr lang="cs-CZ" sz="3600" dirty="0" err="1" smtClean="0"/>
              <a:t>weet</a:t>
            </a:r>
            <a:r>
              <a:rPr lang="cs-CZ" sz="3600" dirty="0" smtClean="0"/>
              <a:t>				</a:t>
            </a:r>
            <a:r>
              <a:rPr lang="cs-CZ" sz="3600" dirty="0" err="1" smtClean="0"/>
              <a:t>sweeter</a:t>
            </a:r>
            <a:r>
              <a:rPr lang="cs-CZ" sz="3600" dirty="0" smtClean="0"/>
              <a:t>			</a:t>
            </a:r>
            <a:r>
              <a:rPr lang="cs-CZ" sz="3600" dirty="0" err="1" smtClean="0"/>
              <a:t>the</a:t>
            </a:r>
            <a:r>
              <a:rPr lang="cs-CZ" sz="3600" dirty="0" smtClean="0"/>
              <a:t> </a:t>
            </a:r>
            <a:r>
              <a:rPr lang="cs-CZ" sz="3600" dirty="0" err="1" smtClean="0"/>
              <a:t>sweetest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s</a:t>
            </a:r>
            <a:r>
              <a:rPr lang="cs-CZ" sz="3600" dirty="0" err="1" smtClean="0"/>
              <a:t>pecial</a:t>
            </a:r>
            <a:r>
              <a:rPr lang="cs-CZ" sz="3600" dirty="0" smtClean="0"/>
              <a:t>				more </a:t>
            </a:r>
            <a:r>
              <a:rPr lang="cs-CZ" sz="3600" dirty="0" err="1" smtClean="0"/>
              <a:t>special</a:t>
            </a:r>
            <a:r>
              <a:rPr lang="cs-CZ" sz="3600" dirty="0" smtClean="0"/>
              <a:t>		</a:t>
            </a:r>
            <a:r>
              <a:rPr lang="cs-CZ" sz="3600" dirty="0" err="1" smtClean="0"/>
              <a:t>the</a:t>
            </a:r>
            <a:r>
              <a:rPr lang="cs-CZ" sz="3600" dirty="0" smtClean="0"/>
              <a:t> most </a:t>
            </a:r>
            <a:r>
              <a:rPr lang="cs-CZ" sz="3600" dirty="0" err="1" smtClean="0"/>
              <a:t>special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r</a:t>
            </a:r>
            <a:r>
              <a:rPr lang="cs-CZ" sz="3600" dirty="0" err="1" smtClean="0"/>
              <a:t>ich</a:t>
            </a:r>
            <a:r>
              <a:rPr lang="cs-CZ" sz="3600" dirty="0" smtClean="0"/>
              <a:t>				</a:t>
            </a:r>
            <a:r>
              <a:rPr lang="cs-CZ" sz="3600" dirty="0" err="1" smtClean="0"/>
              <a:t>richer</a:t>
            </a:r>
            <a:r>
              <a:rPr lang="cs-CZ" sz="3600" dirty="0" smtClean="0"/>
              <a:t>			</a:t>
            </a:r>
            <a:r>
              <a:rPr lang="cs-CZ" sz="3600" dirty="0" err="1" smtClean="0"/>
              <a:t>richest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e</a:t>
            </a:r>
            <a:r>
              <a:rPr lang="cs-CZ" sz="3600" dirty="0" err="1" smtClean="0"/>
              <a:t>xotic</a:t>
            </a:r>
            <a:r>
              <a:rPr lang="cs-CZ" sz="3600" dirty="0" smtClean="0"/>
              <a:t>				more </a:t>
            </a:r>
            <a:r>
              <a:rPr lang="cs-CZ" sz="3600" dirty="0" err="1" smtClean="0"/>
              <a:t>exotic</a:t>
            </a:r>
            <a:r>
              <a:rPr lang="cs-CZ" sz="3600" dirty="0" smtClean="0"/>
              <a:t>		</a:t>
            </a:r>
            <a:r>
              <a:rPr lang="cs-CZ" sz="3600" dirty="0" err="1" smtClean="0"/>
              <a:t>the</a:t>
            </a:r>
            <a:r>
              <a:rPr lang="cs-CZ" sz="3600" dirty="0" smtClean="0"/>
              <a:t> most </a:t>
            </a:r>
            <a:r>
              <a:rPr lang="cs-CZ" sz="3600" dirty="0" err="1" smtClean="0"/>
              <a:t>exotic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p</a:t>
            </a:r>
            <a:r>
              <a:rPr lang="cs-CZ" sz="3600" dirty="0" err="1" smtClean="0"/>
              <a:t>opular</a:t>
            </a:r>
            <a:r>
              <a:rPr lang="cs-CZ" sz="3600" dirty="0" smtClean="0"/>
              <a:t>				more </a:t>
            </a:r>
            <a:r>
              <a:rPr lang="cs-CZ" sz="3600" dirty="0" err="1" smtClean="0"/>
              <a:t>popoular</a:t>
            </a:r>
            <a:r>
              <a:rPr lang="cs-CZ" sz="3600" dirty="0" smtClean="0"/>
              <a:t>		</a:t>
            </a:r>
            <a:r>
              <a:rPr lang="cs-CZ" sz="3600" dirty="0" err="1" smtClean="0"/>
              <a:t>the</a:t>
            </a:r>
            <a:r>
              <a:rPr lang="cs-CZ" sz="3600" dirty="0" smtClean="0"/>
              <a:t> most </a:t>
            </a:r>
            <a:r>
              <a:rPr lang="cs-CZ" sz="3600" dirty="0" err="1" smtClean="0"/>
              <a:t>popular</a:t>
            </a:r>
            <a:endParaRPr lang="cs-CZ" sz="3600" dirty="0"/>
          </a:p>
          <a:p>
            <a:pPr>
              <a:buNone/>
            </a:pPr>
            <a:r>
              <a:rPr lang="cs-CZ" sz="3600" dirty="0" err="1"/>
              <a:t>e</a:t>
            </a:r>
            <a:r>
              <a:rPr lang="cs-CZ" sz="3600" dirty="0" err="1" smtClean="0"/>
              <a:t>asy</a:t>
            </a:r>
            <a:r>
              <a:rPr lang="cs-CZ" sz="3600" dirty="0" smtClean="0"/>
              <a:t>				</a:t>
            </a:r>
            <a:r>
              <a:rPr lang="cs-CZ" sz="3600" dirty="0" err="1" smtClean="0"/>
              <a:t>easier</a:t>
            </a:r>
            <a:r>
              <a:rPr lang="cs-CZ" sz="3600" dirty="0" smtClean="0"/>
              <a:t>			</a:t>
            </a:r>
            <a:r>
              <a:rPr lang="cs-CZ" sz="3600" dirty="0" err="1" smtClean="0"/>
              <a:t>the</a:t>
            </a:r>
            <a:r>
              <a:rPr lang="cs-CZ" sz="3600" dirty="0" smtClean="0"/>
              <a:t> </a:t>
            </a:r>
            <a:r>
              <a:rPr lang="cs-CZ" sz="3600" dirty="0" err="1" smtClean="0"/>
              <a:t>easiest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c</a:t>
            </a:r>
            <a:r>
              <a:rPr lang="cs-CZ" sz="3600" dirty="0" err="1" smtClean="0"/>
              <a:t>ommon</a:t>
            </a:r>
            <a:r>
              <a:rPr lang="cs-CZ" sz="3600" dirty="0" smtClean="0"/>
              <a:t>				more </a:t>
            </a:r>
            <a:r>
              <a:rPr lang="cs-CZ" sz="3600" dirty="0" err="1" smtClean="0"/>
              <a:t>common</a:t>
            </a:r>
            <a:r>
              <a:rPr lang="cs-CZ" sz="3600" dirty="0" smtClean="0"/>
              <a:t>		</a:t>
            </a:r>
            <a:r>
              <a:rPr lang="cs-CZ" sz="3600" dirty="0" err="1" smtClean="0"/>
              <a:t>the</a:t>
            </a:r>
            <a:r>
              <a:rPr lang="cs-CZ" sz="3600" dirty="0" smtClean="0"/>
              <a:t> most </a:t>
            </a:r>
            <a:r>
              <a:rPr lang="cs-CZ" sz="3600" dirty="0" err="1" smtClean="0"/>
              <a:t>common</a:t>
            </a:r>
            <a:endParaRPr lang="cs-CZ" sz="3600" dirty="0" smtClean="0"/>
          </a:p>
          <a:p>
            <a:pPr>
              <a:buNone/>
            </a:pPr>
            <a:r>
              <a:rPr lang="cs-CZ" sz="3600" dirty="0" err="1"/>
              <a:t>u</a:t>
            </a:r>
            <a:r>
              <a:rPr lang="cs-CZ" sz="3600" dirty="0" err="1" smtClean="0"/>
              <a:t>nhappy</a:t>
            </a:r>
            <a:r>
              <a:rPr lang="cs-CZ" sz="3600" dirty="0" smtClean="0"/>
              <a:t>				more </a:t>
            </a:r>
            <a:r>
              <a:rPr lang="cs-CZ" sz="3600" dirty="0" err="1" smtClean="0"/>
              <a:t>unhappy</a:t>
            </a:r>
            <a:r>
              <a:rPr lang="cs-CZ" sz="3600" dirty="0"/>
              <a:t>	</a:t>
            </a:r>
            <a:r>
              <a:rPr lang="cs-CZ" sz="3600" dirty="0" smtClean="0"/>
              <a:t>	</a:t>
            </a:r>
            <a:r>
              <a:rPr lang="cs-CZ" sz="3600" dirty="0" err="1" smtClean="0"/>
              <a:t>the</a:t>
            </a:r>
            <a:r>
              <a:rPr lang="cs-CZ" sz="3600" dirty="0" smtClean="0"/>
              <a:t> most </a:t>
            </a:r>
            <a:r>
              <a:rPr lang="cs-CZ" sz="3600" dirty="0" err="1" smtClean="0"/>
              <a:t>unhappy</a:t>
            </a:r>
            <a:endParaRPr lang="cs-CZ" sz="3600" dirty="0" smtClean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2786058"/>
            <a:ext cx="157162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VI.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C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D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F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G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B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E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A</a:t>
            </a:r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1643050"/>
            <a:ext cx="3929090" cy="383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VII. </a:t>
            </a:r>
            <a:r>
              <a:rPr lang="cs-CZ" sz="3200" b="1" dirty="0" err="1" smtClean="0"/>
              <a:t>Crossword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/>
              <a:t>Puzzle: </a:t>
            </a:r>
            <a:r>
              <a:rPr lang="cs-CZ" b="1" dirty="0" smtClean="0"/>
              <a:t>ENJOY YOUR MEAL!</a:t>
            </a:r>
            <a:r>
              <a:rPr lang="cs-CZ" dirty="0" smtClean="0"/>
              <a:t>	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does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mean</a:t>
            </a:r>
            <a:r>
              <a:rPr lang="cs-CZ" dirty="0" smtClean="0"/>
              <a:t> in </a:t>
            </a:r>
            <a:r>
              <a:rPr lang="cs-CZ" dirty="0" err="1" smtClean="0"/>
              <a:t>Chzech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Citace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71546"/>
            <a:ext cx="8401080" cy="5054617"/>
          </a:xfrm>
        </p:spPr>
        <p:txBody>
          <a:bodyPr/>
          <a:lstStyle/>
          <a:p>
            <a:pPr algn="just"/>
            <a:r>
              <a:rPr lang="cs-CZ" sz="1800" b="1" dirty="0" smtClean="0"/>
              <a:t>Brokolice </a:t>
            </a:r>
            <a:r>
              <a:rPr lang="en-US" sz="1800" b="1" dirty="0" smtClean="0">
                <a:cs typeface="Arial" charset="0"/>
              </a:rPr>
              <a:t>[</a:t>
            </a:r>
            <a:r>
              <a:rPr lang="cs-CZ" sz="1800" b="1" dirty="0" smtClean="0">
                <a:cs typeface="Arial" charset="0"/>
              </a:rPr>
              <a:t>2012-04-03</a:t>
            </a:r>
            <a:r>
              <a:rPr lang="en-US" sz="1800" b="1" dirty="0" smtClean="0">
                <a:cs typeface="Arial" charset="0"/>
              </a:rPr>
              <a:t>]</a:t>
            </a:r>
            <a:r>
              <a:rPr lang="cs-CZ" sz="1800" b="1" dirty="0" smtClean="0">
                <a:cs typeface="Arial" charset="0"/>
              </a:rPr>
              <a:t> – dostupný pod licencí Public </a:t>
            </a:r>
            <a:r>
              <a:rPr lang="cs-CZ" sz="1800" b="1" dirty="0" err="1" smtClean="0">
                <a:cs typeface="Arial" charset="0"/>
              </a:rPr>
              <a:t>domain</a:t>
            </a:r>
            <a:r>
              <a:rPr lang="cs-CZ" sz="1800" b="1" dirty="0" smtClean="0">
                <a:cs typeface="Arial" charset="0"/>
              </a:rPr>
              <a:t> na www - </a:t>
            </a:r>
            <a:r>
              <a:rPr lang="cs-CZ" sz="1800" b="1" dirty="0" smtClean="0">
                <a:cs typeface="Arial" charset="0"/>
                <a:hlinkClick r:id="rId3"/>
              </a:rPr>
              <a:t>http://www.</a:t>
            </a:r>
            <a:r>
              <a:rPr lang="cs-CZ" sz="1800" b="1" dirty="0" err="1" smtClean="0">
                <a:cs typeface="Arial" charset="0"/>
                <a:hlinkClick r:id="rId3"/>
              </a:rPr>
              <a:t>clker.com</a:t>
            </a:r>
            <a:r>
              <a:rPr lang="cs-CZ" sz="1800" b="1" dirty="0" smtClean="0">
                <a:cs typeface="Arial" charset="0"/>
                <a:hlinkClick r:id="rId3"/>
              </a:rPr>
              <a:t>/</a:t>
            </a:r>
            <a:r>
              <a:rPr lang="cs-CZ" sz="1800" b="1" dirty="0" err="1" smtClean="0">
                <a:cs typeface="Arial" charset="0"/>
                <a:hlinkClick r:id="rId3"/>
              </a:rPr>
              <a:t>clipart</a:t>
            </a:r>
            <a:r>
              <a:rPr lang="cs-CZ" sz="1800" b="1" dirty="0" smtClean="0">
                <a:cs typeface="Arial" charset="0"/>
                <a:hlinkClick r:id="rId3"/>
              </a:rPr>
              <a:t>-29024.html</a:t>
            </a:r>
            <a:endParaRPr lang="cs-CZ" sz="1800" b="1" dirty="0" smtClean="0">
              <a:cs typeface="Arial" charset="0"/>
            </a:endParaRPr>
          </a:p>
          <a:p>
            <a:pPr algn="just"/>
            <a:r>
              <a:rPr lang="cs-CZ" sz="1800" b="1" dirty="0" smtClean="0"/>
              <a:t>Ovoce a zelenina </a:t>
            </a:r>
            <a:r>
              <a:rPr lang="en-US" sz="1800" b="1" dirty="0" smtClean="0">
                <a:cs typeface="Arial" charset="0"/>
              </a:rPr>
              <a:t>[</a:t>
            </a:r>
            <a:r>
              <a:rPr lang="cs-CZ" sz="1800" b="1" dirty="0" smtClean="0">
                <a:cs typeface="Arial" charset="0"/>
              </a:rPr>
              <a:t>2012-04-03</a:t>
            </a:r>
            <a:r>
              <a:rPr lang="en-US" sz="1800" b="1" dirty="0" smtClean="0">
                <a:cs typeface="Arial" charset="0"/>
              </a:rPr>
              <a:t>]</a:t>
            </a:r>
            <a:r>
              <a:rPr lang="cs-CZ" sz="1800" b="1" dirty="0" smtClean="0">
                <a:cs typeface="Arial" charset="0"/>
              </a:rPr>
              <a:t> – dostupný pod licencí Public </a:t>
            </a:r>
            <a:r>
              <a:rPr lang="cs-CZ" sz="1800" b="1" dirty="0" err="1" smtClean="0">
                <a:cs typeface="Arial" charset="0"/>
              </a:rPr>
              <a:t>domain</a:t>
            </a:r>
            <a:r>
              <a:rPr lang="cs-CZ" sz="1800" b="1" dirty="0" smtClean="0">
                <a:cs typeface="Arial" charset="0"/>
              </a:rPr>
              <a:t> na www - </a:t>
            </a:r>
            <a:r>
              <a:rPr lang="cs-CZ" sz="1800" b="1" dirty="0" smtClean="0">
                <a:cs typeface="Arial" charset="0"/>
                <a:hlinkClick r:id="rId4"/>
              </a:rPr>
              <a:t>http://www.</a:t>
            </a:r>
            <a:r>
              <a:rPr lang="cs-CZ" sz="1800" b="1" dirty="0" err="1" smtClean="0">
                <a:cs typeface="Arial" charset="0"/>
                <a:hlinkClick r:id="rId4"/>
              </a:rPr>
              <a:t>clker.com</a:t>
            </a:r>
            <a:r>
              <a:rPr lang="cs-CZ" sz="1800" b="1" dirty="0" smtClean="0">
                <a:cs typeface="Arial" charset="0"/>
                <a:hlinkClick r:id="rId4"/>
              </a:rPr>
              <a:t>/</a:t>
            </a:r>
            <a:r>
              <a:rPr lang="cs-CZ" sz="1800" b="1" dirty="0" err="1" smtClean="0">
                <a:cs typeface="Arial" charset="0"/>
                <a:hlinkClick r:id="rId4"/>
              </a:rPr>
              <a:t>clipart</a:t>
            </a:r>
            <a:r>
              <a:rPr lang="cs-CZ" sz="1800" b="1" dirty="0" smtClean="0">
                <a:cs typeface="Arial" charset="0"/>
                <a:hlinkClick r:id="rId4"/>
              </a:rPr>
              <a:t>-</a:t>
            </a:r>
            <a:r>
              <a:rPr lang="cs-CZ" sz="1800" b="1" dirty="0" err="1" smtClean="0">
                <a:cs typeface="Arial" charset="0"/>
                <a:hlinkClick r:id="rId4"/>
              </a:rPr>
              <a:t>healthy.html</a:t>
            </a:r>
            <a:endParaRPr lang="cs-CZ" sz="1800" b="1" dirty="0" smtClean="0">
              <a:cs typeface="Arial" charset="0"/>
            </a:endParaRPr>
          </a:p>
          <a:p>
            <a:pPr algn="just"/>
            <a:r>
              <a:rPr lang="cs-CZ" sz="1800" b="1" dirty="0" smtClean="0"/>
              <a:t>Smějící se zelenina </a:t>
            </a:r>
            <a:r>
              <a:rPr lang="en-US" sz="1800" b="1" dirty="0" smtClean="0">
                <a:cs typeface="Arial" charset="0"/>
              </a:rPr>
              <a:t>[</a:t>
            </a:r>
            <a:r>
              <a:rPr lang="cs-CZ" sz="1800" b="1" dirty="0" smtClean="0">
                <a:cs typeface="Arial" charset="0"/>
              </a:rPr>
              <a:t>2012-04-03</a:t>
            </a:r>
            <a:r>
              <a:rPr lang="en-US" sz="1800" b="1" dirty="0" smtClean="0">
                <a:cs typeface="Arial" charset="0"/>
              </a:rPr>
              <a:t>]</a:t>
            </a:r>
            <a:r>
              <a:rPr lang="cs-CZ" sz="1800" b="1" dirty="0" smtClean="0">
                <a:cs typeface="Arial" charset="0"/>
              </a:rPr>
              <a:t> – dostupný pod licencí Public </a:t>
            </a:r>
            <a:r>
              <a:rPr lang="cs-CZ" sz="1800" b="1" dirty="0" err="1" smtClean="0">
                <a:cs typeface="Arial" charset="0"/>
              </a:rPr>
              <a:t>domain</a:t>
            </a:r>
            <a:r>
              <a:rPr lang="cs-CZ" sz="1800" b="1" dirty="0" smtClean="0">
                <a:cs typeface="Arial" charset="0"/>
              </a:rPr>
              <a:t> na www - </a:t>
            </a:r>
            <a:r>
              <a:rPr lang="cs-CZ" sz="1800" b="1" dirty="0" smtClean="0">
                <a:cs typeface="Arial" charset="0"/>
                <a:hlinkClick r:id="rId5"/>
              </a:rPr>
              <a:t>http://www.</a:t>
            </a:r>
            <a:r>
              <a:rPr lang="cs-CZ" sz="1800" b="1" dirty="0" err="1" smtClean="0">
                <a:cs typeface="Arial" charset="0"/>
                <a:hlinkClick r:id="rId5"/>
              </a:rPr>
              <a:t>clker.com</a:t>
            </a:r>
            <a:r>
              <a:rPr lang="cs-CZ" sz="1800" b="1" dirty="0" smtClean="0">
                <a:cs typeface="Arial" charset="0"/>
                <a:hlinkClick r:id="rId5"/>
              </a:rPr>
              <a:t>/</a:t>
            </a:r>
            <a:r>
              <a:rPr lang="cs-CZ" sz="1800" b="1" dirty="0" err="1" smtClean="0">
                <a:cs typeface="Arial" charset="0"/>
                <a:hlinkClick r:id="rId5"/>
              </a:rPr>
              <a:t>clipart</a:t>
            </a:r>
            <a:r>
              <a:rPr lang="cs-CZ" sz="1800" b="1" dirty="0" smtClean="0">
                <a:cs typeface="Arial" charset="0"/>
                <a:hlinkClick r:id="rId5"/>
              </a:rPr>
              <a:t>-9736.html</a:t>
            </a:r>
            <a:endParaRPr lang="cs-CZ" sz="1800" b="1" dirty="0" smtClean="0">
              <a:cs typeface="Arial" charset="0"/>
            </a:endParaRPr>
          </a:p>
          <a:p>
            <a:pPr algn="just"/>
            <a:r>
              <a:rPr lang="cs-CZ" sz="1800" b="1" dirty="0" smtClean="0"/>
              <a:t>Cibule </a:t>
            </a:r>
            <a:r>
              <a:rPr lang="en-US" sz="1800" b="1" dirty="0" smtClean="0">
                <a:cs typeface="Arial" charset="0"/>
              </a:rPr>
              <a:t>[</a:t>
            </a:r>
            <a:r>
              <a:rPr lang="cs-CZ" sz="1800" b="1" dirty="0" smtClean="0">
                <a:cs typeface="Arial" charset="0"/>
              </a:rPr>
              <a:t>2012-04-03</a:t>
            </a:r>
            <a:r>
              <a:rPr lang="en-US" sz="1800" b="1" dirty="0" smtClean="0">
                <a:cs typeface="Arial" charset="0"/>
              </a:rPr>
              <a:t>]</a:t>
            </a:r>
            <a:r>
              <a:rPr lang="cs-CZ" sz="1800" b="1" dirty="0" smtClean="0">
                <a:cs typeface="Arial" charset="0"/>
              </a:rPr>
              <a:t> – dostupný pod licencí Public </a:t>
            </a:r>
            <a:r>
              <a:rPr lang="cs-CZ" sz="1800" b="1" dirty="0" err="1" smtClean="0">
                <a:cs typeface="Arial" charset="0"/>
              </a:rPr>
              <a:t>domain</a:t>
            </a:r>
            <a:r>
              <a:rPr lang="cs-CZ" sz="1800" b="1" dirty="0" smtClean="0">
                <a:cs typeface="Arial" charset="0"/>
              </a:rPr>
              <a:t> na www - </a:t>
            </a:r>
            <a:r>
              <a:rPr lang="cs-CZ" sz="1800" b="1" dirty="0" smtClean="0">
                <a:cs typeface="Arial" charset="0"/>
                <a:hlinkClick r:id="rId6"/>
              </a:rPr>
              <a:t>http://www.</a:t>
            </a:r>
            <a:r>
              <a:rPr lang="cs-CZ" sz="1800" b="1" dirty="0" err="1" smtClean="0">
                <a:cs typeface="Arial" charset="0"/>
                <a:hlinkClick r:id="rId6"/>
              </a:rPr>
              <a:t>clker.com</a:t>
            </a:r>
            <a:r>
              <a:rPr lang="cs-CZ" sz="1800" b="1" dirty="0" smtClean="0">
                <a:cs typeface="Arial" charset="0"/>
                <a:hlinkClick r:id="rId6"/>
              </a:rPr>
              <a:t>/</a:t>
            </a:r>
            <a:r>
              <a:rPr lang="cs-CZ" sz="1800" b="1" dirty="0" err="1" smtClean="0">
                <a:cs typeface="Arial" charset="0"/>
                <a:hlinkClick r:id="rId6"/>
              </a:rPr>
              <a:t>clipart</a:t>
            </a:r>
            <a:r>
              <a:rPr lang="cs-CZ" sz="1800" b="1" dirty="0" smtClean="0">
                <a:cs typeface="Arial" charset="0"/>
                <a:hlinkClick r:id="rId6"/>
              </a:rPr>
              <a:t>-26562.html</a:t>
            </a:r>
            <a:endParaRPr lang="cs-CZ" sz="1800" b="1" dirty="0" smtClean="0">
              <a:cs typeface="Arial" charset="0"/>
            </a:endParaRPr>
          </a:p>
          <a:p>
            <a:pPr algn="just"/>
            <a:r>
              <a:rPr lang="cs-CZ" sz="1800" b="1" dirty="0" smtClean="0"/>
              <a:t>Meloun </a:t>
            </a:r>
            <a:r>
              <a:rPr lang="en-US" sz="1800" b="1" dirty="0" smtClean="0">
                <a:cs typeface="Arial" charset="0"/>
              </a:rPr>
              <a:t>[</a:t>
            </a:r>
            <a:r>
              <a:rPr lang="cs-CZ" sz="1800" b="1" dirty="0" smtClean="0">
                <a:cs typeface="Arial" charset="0"/>
              </a:rPr>
              <a:t>2012-04-03</a:t>
            </a:r>
            <a:r>
              <a:rPr lang="en-US" sz="1800" b="1" dirty="0" smtClean="0">
                <a:cs typeface="Arial" charset="0"/>
              </a:rPr>
              <a:t>]</a:t>
            </a:r>
            <a:r>
              <a:rPr lang="cs-CZ" sz="1800" b="1" dirty="0" smtClean="0">
                <a:cs typeface="Arial" charset="0"/>
              </a:rPr>
              <a:t> – dostupný pod licencí Public </a:t>
            </a:r>
            <a:r>
              <a:rPr lang="cs-CZ" sz="1800" b="1" dirty="0" err="1" smtClean="0">
                <a:cs typeface="Arial" charset="0"/>
              </a:rPr>
              <a:t>domain</a:t>
            </a:r>
            <a:r>
              <a:rPr lang="cs-CZ" sz="1800" b="1" dirty="0" smtClean="0">
                <a:cs typeface="Arial" charset="0"/>
              </a:rPr>
              <a:t> na www - </a:t>
            </a:r>
            <a:r>
              <a:rPr lang="cs-CZ" sz="1800" b="1" dirty="0" smtClean="0">
                <a:cs typeface="Arial" charset="0"/>
                <a:hlinkClick r:id="rId7"/>
              </a:rPr>
              <a:t>http://www.</a:t>
            </a:r>
            <a:r>
              <a:rPr lang="cs-CZ" sz="1800" b="1" dirty="0" err="1" smtClean="0">
                <a:cs typeface="Arial" charset="0"/>
                <a:hlinkClick r:id="rId7"/>
              </a:rPr>
              <a:t>clker.com</a:t>
            </a:r>
            <a:r>
              <a:rPr lang="cs-CZ" sz="1800" b="1" dirty="0" smtClean="0">
                <a:cs typeface="Arial" charset="0"/>
                <a:hlinkClick r:id="rId7"/>
              </a:rPr>
              <a:t>/</a:t>
            </a:r>
            <a:r>
              <a:rPr lang="cs-CZ" sz="1800" b="1" dirty="0" err="1" smtClean="0">
                <a:cs typeface="Arial" charset="0"/>
                <a:hlinkClick r:id="rId7"/>
              </a:rPr>
              <a:t>clipart</a:t>
            </a:r>
            <a:r>
              <a:rPr lang="cs-CZ" sz="1800" b="1" dirty="0" smtClean="0">
                <a:cs typeface="Arial" charset="0"/>
                <a:hlinkClick r:id="rId7"/>
              </a:rPr>
              <a:t>-4055.html</a:t>
            </a:r>
            <a:endParaRPr lang="cs-CZ" sz="1800" b="1" dirty="0" smtClean="0">
              <a:cs typeface="Arial" charset="0"/>
            </a:endParaRPr>
          </a:p>
          <a:p>
            <a:pPr algn="just"/>
            <a:r>
              <a:rPr lang="cs-CZ" sz="1800" b="1" dirty="0" smtClean="0"/>
              <a:t>Košík jídla </a:t>
            </a:r>
            <a:r>
              <a:rPr lang="en-US" sz="1800" b="1" dirty="0" smtClean="0">
                <a:cs typeface="Arial" charset="0"/>
              </a:rPr>
              <a:t>[</a:t>
            </a:r>
            <a:r>
              <a:rPr lang="cs-CZ" sz="1800" b="1" dirty="0" smtClean="0">
                <a:cs typeface="Arial" charset="0"/>
              </a:rPr>
              <a:t>2012-04-03</a:t>
            </a:r>
            <a:r>
              <a:rPr lang="en-US" sz="1800" b="1" dirty="0" smtClean="0">
                <a:cs typeface="Arial" charset="0"/>
              </a:rPr>
              <a:t>]</a:t>
            </a:r>
            <a:r>
              <a:rPr lang="cs-CZ" sz="1800" b="1" dirty="0" smtClean="0">
                <a:cs typeface="Arial" charset="0"/>
              </a:rPr>
              <a:t> – dostupný pod licencí Public </a:t>
            </a:r>
            <a:r>
              <a:rPr lang="cs-CZ" sz="1800" b="1" dirty="0" err="1" smtClean="0">
                <a:cs typeface="Arial" charset="0"/>
              </a:rPr>
              <a:t>domain</a:t>
            </a:r>
            <a:r>
              <a:rPr lang="cs-CZ" sz="1800" b="1" dirty="0" smtClean="0">
                <a:cs typeface="Arial" charset="0"/>
              </a:rPr>
              <a:t> na www - </a:t>
            </a:r>
            <a:r>
              <a:rPr lang="cs-CZ" sz="1800" b="1" dirty="0" smtClean="0">
                <a:cs typeface="Arial" charset="0"/>
                <a:hlinkClick r:id="rId8"/>
              </a:rPr>
              <a:t>http://www.</a:t>
            </a:r>
            <a:r>
              <a:rPr lang="cs-CZ" sz="1800" b="1" dirty="0" err="1" smtClean="0">
                <a:cs typeface="Arial" charset="0"/>
                <a:hlinkClick r:id="rId8"/>
              </a:rPr>
              <a:t>clker.com</a:t>
            </a:r>
            <a:r>
              <a:rPr lang="cs-CZ" sz="1800" b="1" dirty="0" smtClean="0">
                <a:cs typeface="Arial" charset="0"/>
                <a:hlinkClick r:id="rId8"/>
              </a:rPr>
              <a:t>/</a:t>
            </a:r>
            <a:r>
              <a:rPr lang="cs-CZ" sz="1800" b="1" dirty="0" err="1" smtClean="0">
                <a:cs typeface="Arial" charset="0"/>
                <a:hlinkClick r:id="rId8"/>
              </a:rPr>
              <a:t>clipart</a:t>
            </a:r>
            <a:r>
              <a:rPr lang="cs-CZ" sz="1800" b="1" dirty="0" smtClean="0">
                <a:cs typeface="Arial" charset="0"/>
                <a:hlinkClick r:id="rId8"/>
              </a:rPr>
              <a:t>-10406.html</a:t>
            </a:r>
            <a:endParaRPr lang="cs-CZ" sz="1800" b="1" dirty="0" smtClean="0">
              <a:cs typeface="Arial" charset="0"/>
            </a:endParaRPr>
          </a:p>
          <a:p>
            <a:endParaRPr lang="cs-CZ" sz="1800" b="1" dirty="0" smtClean="0">
              <a:cs typeface="Arial" charset="0"/>
            </a:endParaRPr>
          </a:p>
          <a:p>
            <a:endParaRPr lang="cs-CZ" sz="1800" b="1" dirty="0">
              <a:cs typeface="Arial" charset="0"/>
            </a:endParaRPr>
          </a:p>
          <a:p>
            <a:endParaRPr lang="cs-CZ" sz="1800" b="1" dirty="0" smtClean="0">
              <a:cs typeface="Arial" charset="0"/>
            </a:endParaRPr>
          </a:p>
          <a:p>
            <a:endParaRPr lang="cs-CZ" sz="1800" b="1" dirty="0" smtClean="0">
              <a:cs typeface="Arial" charset="0"/>
            </a:endParaRPr>
          </a:p>
          <a:p>
            <a:endParaRPr lang="cs-CZ" sz="1800" b="1" dirty="0" smtClean="0">
              <a:cs typeface="Arial" charset="0"/>
            </a:endParaRPr>
          </a:p>
          <a:p>
            <a:endParaRPr lang="cs-CZ" sz="1800" b="1" dirty="0">
              <a:cs typeface="Arial" charset="0"/>
            </a:endParaRPr>
          </a:p>
          <a:p>
            <a:endParaRPr lang="cs-CZ" sz="1800" b="1" dirty="0" smtClean="0">
              <a:cs typeface="Arial" charset="0"/>
            </a:endParaRPr>
          </a:p>
          <a:p>
            <a:endParaRPr lang="cs-CZ" sz="1800" b="1" dirty="0" smtClean="0">
              <a:cs typeface="Arial" charset="0"/>
            </a:endParaRPr>
          </a:p>
          <a:p>
            <a:endParaRPr lang="cs-CZ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I. </a:t>
            </a:r>
            <a:r>
              <a:rPr lang="cs-CZ" sz="3200" b="1" dirty="0" err="1" smtClean="0"/>
              <a:t>Chinese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cooking</a:t>
            </a:r>
            <a:r>
              <a:rPr lang="cs-CZ" sz="3200" b="1" dirty="0" smtClean="0"/>
              <a:t> (</a:t>
            </a:r>
            <a:r>
              <a:rPr lang="cs-CZ" sz="3200" b="1" dirty="0" err="1" smtClean="0"/>
              <a:t>cuisine</a:t>
            </a:r>
            <a:r>
              <a:rPr lang="cs-CZ" sz="3200" b="1" dirty="0" smtClean="0"/>
              <a:t>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071546"/>
            <a:ext cx="8229600" cy="414340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cs-CZ" sz="2400" dirty="0" smtClean="0"/>
              <a:t>		</a:t>
            </a:r>
            <a:r>
              <a:rPr lang="cs-CZ" sz="2400" dirty="0" err="1" smtClean="0"/>
              <a:t>Chinese</a:t>
            </a:r>
            <a:r>
              <a:rPr lang="cs-CZ" sz="2400" dirty="0" smtClean="0"/>
              <a:t> </a:t>
            </a:r>
            <a:r>
              <a:rPr lang="cs-CZ" sz="2400" dirty="0" err="1" smtClean="0"/>
              <a:t>food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healthy</a:t>
            </a:r>
            <a:r>
              <a:rPr lang="cs-CZ" sz="2400" dirty="0" smtClean="0"/>
              <a:t>, </a:t>
            </a:r>
            <a:r>
              <a:rPr lang="cs-CZ" sz="2400" dirty="0" err="1" smtClean="0"/>
              <a:t>light</a:t>
            </a:r>
            <a:r>
              <a:rPr lang="cs-CZ" sz="2400" dirty="0" smtClean="0"/>
              <a:t>, </a:t>
            </a:r>
            <a:r>
              <a:rPr lang="cs-CZ" sz="2400" dirty="0" err="1" smtClean="0"/>
              <a:t>delicious</a:t>
            </a:r>
            <a:r>
              <a:rPr lang="cs-CZ" sz="2400" dirty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sometimes</a:t>
            </a:r>
            <a:r>
              <a:rPr lang="cs-CZ" sz="2400" dirty="0" smtClean="0"/>
              <a:t> </a:t>
            </a:r>
            <a:r>
              <a:rPr lang="cs-CZ" sz="2400" dirty="0" err="1" smtClean="0"/>
              <a:t>horrible</a:t>
            </a:r>
            <a:r>
              <a:rPr lang="cs-CZ" sz="2400" dirty="0" smtClean="0"/>
              <a:t> </a:t>
            </a:r>
            <a:r>
              <a:rPr lang="cs-CZ" sz="2400" dirty="0" err="1" smtClean="0"/>
              <a:t>for</a:t>
            </a:r>
            <a:r>
              <a:rPr lang="cs-CZ" sz="2400" dirty="0" smtClean="0"/>
              <a:t> </a:t>
            </a:r>
            <a:r>
              <a:rPr lang="cs-CZ" sz="2400" dirty="0" err="1" smtClean="0"/>
              <a:t>Europeans</a:t>
            </a:r>
            <a:r>
              <a:rPr lang="cs-CZ" sz="2400" dirty="0" smtClean="0"/>
              <a:t> </a:t>
            </a:r>
            <a:r>
              <a:rPr lang="cs-CZ" sz="2400" dirty="0" err="1" smtClean="0"/>
              <a:t>Chinese</a:t>
            </a:r>
            <a:r>
              <a:rPr lang="cs-CZ" sz="2400" dirty="0" smtClean="0"/>
              <a:t> </a:t>
            </a:r>
            <a:r>
              <a:rPr lang="cs-CZ" sz="2400" dirty="0" err="1" smtClean="0"/>
              <a:t>often</a:t>
            </a:r>
            <a:r>
              <a:rPr lang="cs-CZ" sz="2400" dirty="0" smtClean="0"/>
              <a:t> use </a:t>
            </a:r>
            <a:r>
              <a:rPr lang="cs-CZ" sz="2400" dirty="0" err="1" smtClean="0"/>
              <a:t>rice</a:t>
            </a:r>
            <a:r>
              <a:rPr lang="cs-CZ" sz="2400" dirty="0" smtClean="0"/>
              <a:t>, </a:t>
            </a:r>
            <a:r>
              <a:rPr lang="cs-CZ" sz="2400" dirty="0" err="1" smtClean="0"/>
              <a:t>noodles</a:t>
            </a:r>
            <a:r>
              <a:rPr lang="cs-CZ" sz="2400" dirty="0" smtClean="0"/>
              <a:t>, </a:t>
            </a:r>
            <a:r>
              <a:rPr lang="cs-CZ" sz="2400" dirty="0" err="1" smtClean="0"/>
              <a:t>soy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oyster</a:t>
            </a:r>
            <a:r>
              <a:rPr lang="cs-CZ" sz="2400" dirty="0" smtClean="0"/>
              <a:t> </a:t>
            </a:r>
            <a:r>
              <a:rPr lang="cs-CZ" sz="2400" dirty="0" err="1" smtClean="0"/>
              <a:t>sauce</a:t>
            </a:r>
            <a:r>
              <a:rPr lang="cs-CZ" sz="2400" dirty="0" smtClean="0"/>
              <a:t>. </a:t>
            </a:r>
            <a:r>
              <a:rPr lang="cs-CZ" sz="2400" dirty="0" err="1" smtClean="0"/>
              <a:t>They</a:t>
            </a:r>
            <a:r>
              <a:rPr lang="cs-CZ" sz="2400" dirty="0" smtClean="0"/>
              <a:t> </a:t>
            </a:r>
            <a:r>
              <a:rPr lang="cs-CZ" sz="2400" dirty="0" err="1" smtClean="0"/>
              <a:t>eat</a:t>
            </a:r>
            <a:r>
              <a:rPr lang="cs-CZ" sz="2400" dirty="0" smtClean="0"/>
              <a:t>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can</a:t>
            </a:r>
            <a:r>
              <a:rPr lang="cs-CZ" sz="2400" dirty="0" smtClean="0"/>
              <a:t> </a:t>
            </a:r>
            <a:r>
              <a:rPr lang="cs-CZ" sz="2400" dirty="0" err="1" smtClean="0"/>
              <a:t>eat</a:t>
            </a:r>
            <a:r>
              <a:rPr lang="cs-CZ" sz="2400" dirty="0" smtClean="0"/>
              <a:t>. </a:t>
            </a:r>
            <a:r>
              <a:rPr lang="cs-CZ" sz="2400" dirty="0" err="1" smtClean="0"/>
              <a:t>All</a:t>
            </a:r>
            <a:r>
              <a:rPr lang="cs-CZ" sz="2400" dirty="0" smtClean="0"/>
              <a:t> </a:t>
            </a:r>
            <a:r>
              <a:rPr lang="cs-CZ" sz="2400" dirty="0" err="1" smtClean="0"/>
              <a:t>parts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animals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 </a:t>
            </a:r>
            <a:r>
              <a:rPr lang="cs-CZ" sz="2400" dirty="0" err="1" smtClean="0"/>
              <a:t>plants</a:t>
            </a:r>
            <a:r>
              <a:rPr lang="cs-CZ" sz="2400" dirty="0" smtClean="0"/>
              <a:t>, </a:t>
            </a:r>
            <a:r>
              <a:rPr lang="cs-CZ" sz="2400" dirty="0" err="1" smtClean="0"/>
              <a:t>frogs</a:t>
            </a:r>
            <a:r>
              <a:rPr lang="cs-CZ" sz="2400" dirty="0" smtClean="0"/>
              <a:t>, </a:t>
            </a:r>
            <a:r>
              <a:rPr lang="cs-CZ" sz="2400" dirty="0" err="1" smtClean="0"/>
              <a:t>rats</a:t>
            </a:r>
            <a:r>
              <a:rPr lang="cs-CZ" sz="2400" dirty="0" smtClean="0"/>
              <a:t>, </a:t>
            </a:r>
            <a:r>
              <a:rPr lang="cs-CZ" sz="2400" dirty="0" err="1" smtClean="0"/>
              <a:t>mice</a:t>
            </a:r>
            <a:r>
              <a:rPr lang="cs-CZ" sz="2400" dirty="0" smtClean="0"/>
              <a:t>, </a:t>
            </a:r>
            <a:r>
              <a:rPr lang="cs-CZ" sz="2400" dirty="0" err="1" smtClean="0"/>
              <a:t>dogs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cats</a:t>
            </a:r>
            <a:r>
              <a:rPr lang="cs-CZ" sz="2400" dirty="0" smtClean="0"/>
              <a:t>, </a:t>
            </a:r>
            <a:r>
              <a:rPr lang="cs-CZ" sz="2400" dirty="0" err="1" smtClean="0"/>
              <a:t>beetles</a:t>
            </a:r>
            <a:r>
              <a:rPr lang="cs-CZ" sz="2400" dirty="0" smtClean="0"/>
              <a:t>, </a:t>
            </a:r>
            <a:r>
              <a:rPr lang="cs-CZ" sz="2400" dirty="0" err="1" smtClean="0"/>
              <a:t>scorpions</a:t>
            </a:r>
            <a:r>
              <a:rPr lang="cs-CZ" sz="2400" dirty="0" smtClean="0"/>
              <a:t>, </a:t>
            </a:r>
            <a:r>
              <a:rPr lang="cs-CZ" sz="2400" dirty="0" err="1" smtClean="0"/>
              <a:t>snakes</a:t>
            </a:r>
            <a:r>
              <a:rPr lang="cs-CZ" sz="2400" dirty="0" smtClean="0"/>
              <a:t>. </a:t>
            </a:r>
            <a:r>
              <a:rPr lang="cs-CZ" sz="2400" dirty="0" err="1" smtClean="0"/>
              <a:t>People</a:t>
            </a:r>
            <a:r>
              <a:rPr lang="cs-CZ" sz="2400" dirty="0" smtClean="0"/>
              <a:t> </a:t>
            </a:r>
            <a:r>
              <a:rPr lang="cs-CZ" sz="2400" dirty="0" err="1" smtClean="0"/>
              <a:t>also</a:t>
            </a:r>
            <a:r>
              <a:rPr lang="cs-CZ" sz="2400" dirty="0" smtClean="0"/>
              <a:t> </a:t>
            </a:r>
            <a:r>
              <a:rPr lang="cs-CZ" sz="2400" dirty="0" err="1" smtClean="0"/>
              <a:t>prepare</a:t>
            </a:r>
            <a:r>
              <a:rPr lang="cs-CZ" sz="2400" dirty="0" smtClean="0"/>
              <a:t> </a:t>
            </a:r>
            <a:r>
              <a:rPr lang="cs-CZ" sz="2400" dirty="0" err="1" smtClean="0"/>
              <a:t>pork</a:t>
            </a:r>
            <a:r>
              <a:rPr lang="cs-CZ" sz="2400" dirty="0" smtClean="0"/>
              <a:t>, </a:t>
            </a:r>
            <a:r>
              <a:rPr lang="cs-CZ" sz="2400" dirty="0" err="1" smtClean="0"/>
              <a:t>beef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chicken</a:t>
            </a:r>
            <a:r>
              <a:rPr lang="cs-CZ" sz="2400" dirty="0" smtClean="0"/>
              <a:t>. </a:t>
            </a:r>
            <a:r>
              <a:rPr lang="cs-CZ" sz="2400" dirty="0" err="1" smtClean="0"/>
              <a:t>Their</a:t>
            </a:r>
            <a:r>
              <a:rPr lang="cs-CZ" sz="2400" dirty="0" smtClean="0"/>
              <a:t> </a:t>
            </a:r>
            <a:r>
              <a:rPr lang="cs-CZ" sz="2400" dirty="0" err="1" smtClean="0"/>
              <a:t>cooking</a:t>
            </a:r>
            <a:r>
              <a:rPr lang="cs-CZ" sz="2400" dirty="0" smtClean="0"/>
              <a:t> </a:t>
            </a:r>
            <a:r>
              <a:rPr lang="cs-CZ" sz="2400" dirty="0" err="1" smtClean="0"/>
              <a:t>uses</a:t>
            </a:r>
            <a:r>
              <a:rPr lang="cs-CZ" sz="2400" dirty="0" smtClean="0"/>
              <a:t> </a:t>
            </a:r>
            <a:r>
              <a:rPr lang="cs-CZ" sz="2400" dirty="0" err="1" smtClean="0"/>
              <a:t>lots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vegetables</a:t>
            </a:r>
            <a:r>
              <a:rPr lang="cs-CZ" sz="2400" dirty="0" smtClean="0"/>
              <a:t> – </a:t>
            </a:r>
            <a:r>
              <a:rPr lang="cs-CZ" sz="2400" dirty="0" err="1" smtClean="0"/>
              <a:t>cabbage</a:t>
            </a:r>
            <a:r>
              <a:rPr lang="cs-CZ" sz="2400" dirty="0" smtClean="0"/>
              <a:t>, </a:t>
            </a:r>
            <a:r>
              <a:rPr lang="cs-CZ" sz="2400" dirty="0" err="1" smtClean="0"/>
              <a:t>onion</a:t>
            </a:r>
            <a:r>
              <a:rPr lang="cs-CZ" sz="2400" dirty="0" smtClean="0"/>
              <a:t>, </a:t>
            </a:r>
            <a:r>
              <a:rPr lang="cs-CZ" sz="2400" dirty="0" err="1" smtClean="0"/>
              <a:t>garlic</a:t>
            </a:r>
            <a:r>
              <a:rPr lang="cs-CZ" sz="2400" dirty="0" smtClean="0"/>
              <a:t>, </a:t>
            </a:r>
            <a:r>
              <a:rPr lang="cs-CZ" sz="2400" dirty="0" err="1" smtClean="0"/>
              <a:t>cucumber</a:t>
            </a:r>
            <a:r>
              <a:rPr lang="cs-CZ" sz="2400" dirty="0" smtClean="0"/>
              <a:t>, </a:t>
            </a:r>
            <a:r>
              <a:rPr lang="cs-CZ" sz="2400" dirty="0" err="1" smtClean="0"/>
              <a:t>broccoli</a:t>
            </a:r>
            <a:r>
              <a:rPr lang="cs-CZ" sz="2400" dirty="0" smtClean="0"/>
              <a:t>, </a:t>
            </a:r>
            <a:r>
              <a:rPr lang="cs-CZ" sz="2400" dirty="0" err="1" smtClean="0"/>
              <a:t>cauliflower</a:t>
            </a:r>
            <a:r>
              <a:rPr lang="cs-CZ" sz="2400" dirty="0" smtClean="0"/>
              <a:t>, </a:t>
            </a:r>
            <a:r>
              <a:rPr lang="cs-CZ" sz="2400" dirty="0" err="1" smtClean="0"/>
              <a:t>leek</a:t>
            </a:r>
            <a:r>
              <a:rPr lang="cs-CZ" sz="2400" dirty="0" smtClean="0"/>
              <a:t>, </a:t>
            </a:r>
            <a:r>
              <a:rPr lang="cs-CZ" sz="2400" dirty="0" err="1" smtClean="0"/>
              <a:t>kamboo</a:t>
            </a:r>
            <a:r>
              <a:rPr lang="cs-CZ" sz="2400" dirty="0" smtClean="0"/>
              <a:t> </a:t>
            </a:r>
            <a:r>
              <a:rPr lang="cs-CZ" sz="2400" dirty="0" err="1" smtClean="0"/>
              <a:t>shoots</a:t>
            </a:r>
            <a:r>
              <a:rPr lang="cs-CZ" sz="2400" dirty="0" smtClean="0"/>
              <a:t> </a:t>
            </a:r>
            <a:r>
              <a:rPr lang="cs-CZ" sz="2400" dirty="0" err="1" smtClean="0"/>
              <a:t>atc</a:t>
            </a:r>
            <a:r>
              <a:rPr lang="cs-CZ" sz="2400" dirty="0" smtClean="0"/>
              <a:t>… </a:t>
            </a:r>
          </a:p>
          <a:p>
            <a:pPr algn="just">
              <a:lnSpc>
                <a:spcPct val="150000"/>
              </a:lnSpc>
              <a:buNone/>
            </a:pPr>
            <a:r>
              <a:rPr lang="cs-CZ" sz="2400" dirty="0" smtClean="0"/>
              <a:t>		</a:t>
            </a:r>
            <a:r>
              <a:rPr lang="cs-CZ" sz="2400" dirty="0" err="1" smtClean="0"/>
              <a:t>People</a:t>
            </a:r>
            <a:r>
              <a:rPr lang="cs-CZ" sz="2400" dirty="0" smtClean="0"/>
              <a:t> </a:t>
            </a:r>
            <a:r>
              <a:rPr lang="cs-CZ" sz="2400" dirty="0" err="1" smtClean="0"/>
              <a:t>like</a:t>
            </a:r>
            <a:r>
              <a:rPr lang="cs-CZ" sz="2400" dirty="0" smtClean="0"/>
              <a:t> </a:t>
            </a:r>
            <a:r>
              <a:rPr lang="cs-CZ" sz="2400" dirty="0" err="1" smtClean="0"/>
              <a:t>eating</a:t>
            </a:r>
            <a:r>
              <a:rPr lang="cs-CZ" sz="2400" dirty="0" smtClean="0"/>
              <a:t> salt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spicy</a:t>
            </a:r>
            <a:r>
              <a:rPr lang="cs-CZ" sz="2400" dirty="0" smtClean="0"/>
              <a:t> </a:t>
            </a:r>
            <a:r>
              <a:rPr lang="cs-CZ" sz="2400" dirty="0" err="1" smtClean="0"/>
              <a:t>meals</a:t>
            </a:r>
            <a:r>
              <a:rPr lang="cs-CZ" sz="2400" dirty="0" smtClean="0"/>
              <a:t>, don´t </a:t>
            </a:r>
            <a:r>
              <a:rPr lang="cs-CZ" sz="2400" dirty="0" err="1" smtClean="0"/>
              <a:t>like</a:t>
            </a:r>
            <a:r>
              <a:rPr lang="cs-CZ" sz="2400" dirty="0" smtClean="0"/>
              <a:t> </a:t>
            </a:r>
            <a:r>
              <a:rPr lang="cs-CZ" sz="2400" dirty="0" err="1" smtClean="0"/>
              <a:t>sweet</a:t>
            </a:r>
            <a:r>
              <a:rPr lang="cs-CZ" sz="2400" dirty="0" smtClean="0"/>
              <a:t> </a:t>
            </a:r>
            <a:r>
              <a:rPr lang="cs-CZ" sz="2400" dirty="0" err="1" smtClean="0"/>
              <a:t>meals</a:t>
            </a:r>
            <a:r>
              <a:rPr lang="cs-CZ" sz="2400" dirty="0" smtClean="0"/>
              <a:t> </a:t>
            </a:r>
            <a:r>
              <a:rPr lang="cs-CZ" sz="2400" dirty="0" err="1" smtClean="0"/>
              <a:t>so</a:t>
            </a:r>
            <a:r>
              <a:rPr lang="cs-CZ" sz="2400" dirty="0" smtClean="0"/>
              <a:t> much. </a:t>
            </a:r>
            <a:r>
              <a:rPr lang="cs-CZ" sz="2400" dirty="0" err="1" smtClean="0"/>
              <a:t>Typical</a:t>
            </a:r>
            <a:r>
              <a:rPr lang="cs-CZ" sz="2400" dirty="0" smtClean="0"/>
              <a:t> drink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tea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sp>
        <p:nvSpPr>
          <p:cNvPr id="5" name="Obdélník 4"/>
          <p:cNvSpPr/>
          <p:nvPr/>
        </p:nvSpPr>
        <p:spPr>
          <a:xfrm>
            <a:off x="928662" y="5429264"/>
            <a:ext cx="74081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err="1" smtClean="0"/>
              <a:t>Enjoy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Chinese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meals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their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chopsticks</a:t>
            </a:r>
            <a:r>
              <a:rPr lang="cs-CZ" sz="3200" b="1" dirty="0" smtClean="0"/>
              <a:t>!</a:t>
            </a:r>
            <a:endParaRPr lang="cs-CZ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571612"/>
          </a:xfrm>
        </p:spPr>
        <p:txBody>
          <a:bodyPr>
            <a:normAutofit fontScale="90000"/>
          </a:bodyPr>
          <a:lstStyle/>
          <a:p>
            <a:r>
              <a:rPr lang="cs-CZ" sz="2700" b="1" dirty="0" smtClean="0"/>
              <a:t/>
            </a:r>
            <a:br>
              <a:rPr lang="cs-CZ" sz="2700" b="1" dirty="0" smtClean="0"/>
            </a:br>
            <a:r>
              <a:rPr lang="cs-CZ" sz="3600" b="1" dirty="0" smtClean="0"/>
              <a:t>II. </a:t>
            </a:r>
            <a:r>
              <a:rPr lang="cs-CZ" sz="3600" b="1" dirty="0" err="1" smtClean="0"/>
              <a:t>Work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with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dictionary</a:t>
            </a:r>
            <a:r>
              <a:rPr lang="cs-CZ" sz="3600" b="1" dirty="0" smtClean="0"/>
              <a:t>. </a:t>
            </a:r>
            <a:r>
              <a:rPr lang="cs-CZ" sz="3600" b="1" dirty="0" err="1" smtClean="0"/>
              <a:t>Write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Czech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names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for</a:t>
            </a:r>
            <a:r>
              <a:rPr lang="cs-CZ" sz="3600" b="1" dirty="0" smtClean="0"/>
              <a:t> these </a:t>
            </a:r>
            <a:r>
              <a:rPr lang="cs-CZ" sz="3600" b="1" dirty="0" err="1" smtClean="0"/>
              <a:t>words</a:t>
            </a:r>
            <a:r>
              <a:rPr lang="cs-CZ" sz="3600" b="1" dirty="0" smtClean="0"/>
              <a:t/>
            </a:r>
            <a:br>
              <a:rPr lang="cs-CZ" sz="3600" b="1" dirty="0" smtClean="0"/>
            </a:b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71546"/>
            <a:ext cx="8329642" cy="528641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c</a:t>
            </a:r>
            <a:r>
              <a:rPr lang="cs-CZ" sz="1800" b="1" dirty="0" err="1" smtClean="0"/>
              <a:t>abbage</a:t>
            </a:r>
            <a:r>
              <a:rPr lang="cs-CZ" sz="1800" b="1" dirty="0" smtClean="0"/>
              <a:t>			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o</a:t>
            </a:r>
            <a:r>
              <a:rPr lang="cs-CZ" sz="1800" b="1" dirty="0" err="1" smtClean="0"/>
              <a:t>nion</a:t>
            </a:r>
            <a:r>
              <a:rPr lang="cs-CZ" sz="1800" b="1" dirty="0" smtClean="0"/>
              <a:t>	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b</a:t>
            </a:r>
            <a:r>
              <a:rPr lang="cs-CZ" sz="1800" b="1" dirty="0" err="1" smtClean="0"/>
              <a:t>roccoli</a:t>
            </a:r>
            <a:r>
              <a:rPr lang="cs-CZ" sz="1800" b="1" dirty="0" smtClean="0"/>
              <a:t>	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c</a:t>
            </a:r>
            <a:r>
              <a:rPr lang="cs-CZ" sz="1800" b="1" dirty="0" err="1" smtClean="0"/>
              <a:t>auliflower</a:t>
            </a:r>
            <a:r>
              <a:rPr lang="cs-CZ" sz="1800" b="1" dirty="0" smtClean="0"/>
              <a:t>	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g</a:t>
            </a:r>
            <a:r>
              <a:rPr lang="cs-CZ" sz="1800" b="1" dirty="0" err="1" smtClean="0"/>
              <a:t>arlic</a:t>
            </a:r>
            <a:r>
              <a:rPr lang="cs-CZ" sz="1800" b="1" dirty="0" smtClean="0"/>
              <a:t>	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l</a:t>
            </a:r>
            <a:r>
              <a:rPr lang="cs-CZ" sz="1800" b="1" dirty="0" err="1" smtClean="0"/>
              <a:t>eek</a:t>
            </a:r>
            <a:r>
              <a:rPr lang="cs-CZ" sz="1800" b="1" dirty="0" smtClean="0"/>
              <a:t>				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c</a:t>
            </a:r>
            <a:r>
              <a:rPr lang="cs-CZ" sz="1800" b="1" dirty="0" err="1" smtClean="0"/>
              <a:t>ucumber</a:t>
            </a:r>
            <a:r>
              <a:rPr lang="cs-CZ" sz="1800" b="1" dirty="0" smtClean="0"/>
              <a:t>	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b</a:t>
            </a:r>
            <a:r>
              <a:rPr lang="cs-CZ" sz="1800" b="1" dirty="0" err="1" smtClean="0"/>
              <a:t>amboo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shoots</a:t>
            </a:r>
            <a:r>
              <a:rPr lang="cs-CZ" sz="1800" b="1" dirty="0" smtClean="0"/>
              <a:t>		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s</a:t>
            </a:r>
            <a:r>
              <a:rPr lang="cs-CZ" sz="1800" b="1" dirty="0" err="1" smtClean="0"/>
              <a:t>oy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and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oyster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sauce</a:t>
            </a:r>
            <a:r>
              <a:rPr lang="cs-CZ" sz="1800" b="1" dirty="0" smtClean="0"/>
              <a:t>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n</a:t>
            </a:r>
            <a:r>
              <a:rPr lang="cs-CZ" sz="1800" b="1" dirty="0" err="1" smtClean="0"/>
              <a:t>oodles</a:t>
            </a:r>
            <a:r>
              <a:rPr lang="cs-CZ" sz="1800" b="1" dirty="0" smtClean="0"/>
              <a:t>	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r</a:t>
            </a:r>
            <a:r>
              <a:rPr lang="cs-CZ" sz="1800" b="1" dirty="0" err="1" smtClean="0"/>
              <a:t>ice</a:t>
            </a:r>
            <a:r>
              <a:rPr lang="cs-CZ" sz="1800" b="1" dirty="0" smtClean="0"/>
              <a:t>		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p</a:t>
            </a:r>
            <a:r>
              <a:rPr lang="cs-CZ" sz="1800" b="1" dirty="0" err="1" smtClean="0"/>
              <a:t>ork</a:t>
            </a:r>
            <a:r>
              <a:rPr lang="cs-CZ" sz="1800" b="1" dirty="0" smtClean="0"/>
              <a:t>		</a:t>
            </a:r>
            <a:r>
              <a:rPr lang="cs-CZ" sz="1800" b="1" dirty="0"/>
              <a:t>	</a:t>
            </a:r>
            <a:r>
              <a:rPr lang="cs-CZ" sz="1800" b="1" dirty="0" smtClean="0"/>
              <a:t>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b</a:t>
            </a:r>
            <a:r>
              <a:rPr lang="cs-CZ" sz="1800" b="1" dirty="0" err="1" smtClean="0"/>
              <a:t>eek</a:t>
            </a:r>
            <a:r>
              <a:rPr lang="cs-CZ" sz="1800" b="1" dirty="0" smtClean="0"/>
              <a:t>			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/>
              <a:t>s</a:t>
            </a:r>
            <a:r>
              <a:rPr lang="cs-CZ" sz="1800" b="1" dirty="0" smtClean="0"/>
              <a:t>alt		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s</a:t>
            </a:r>
            <a:r>
              <a:rPr lang="cs-CZ" sz="1800" b="1" dirty="0" err="1" smtClean="0"/>
              <a:t>pice</a:t>
            </a:r>
            <a:r>
              <a:rPr lang="cs-CZ" sz="1800" b="1" dirty="0" smtClean="0"/>
              <a:t>			 …………………………………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b="1" dirty="0" err="1"/>
              <a:t>c</a:t>
            </a:r>
            <a:r>
              <a:rPr lang="cs-CZ" sz="1800" b="1" dirty="0" err="1" smtClean="0"/>
              <a:t>uisine</a:t>
            </a:r>
            <a:r>
              <a:rPr lang="cs-CZ" sz="1800" b="1" dirty="0" smtClean="0"/>
              <a:t>			 …………………………………</a:t>
            </a:r>
            <a:endParaRPr lang="cs-CZ" sz="1800" b="1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320861">
            <a:off x="6800522" y="3804416"/>
            <a:ext cx="2027025" cy="20827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III.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14422"/>
            <a:ext cx="8572560" cy="512605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cs-CZ" sz="2400" dirty="0" smtClean="0"/>
              <a:t>		</a:t>
            </a:r>
            <a:r>
              <a:rPr lang="cs-CZ" sz="2400" dirty="0" err="1" smtClean="0"/>
              <a:t>Some</a:t>
            </a:r>
            <a:r>
              <a:rPr lang="cs-CZ" sz="2400" dirty="0" smtClean="0"/>
              <a:t> </a:t>
            </a:r>
            <a:r>
              <a:rPr lang="cs-CZ" sz="2400" dirty="0" err="1" smtClean="0"/>
              <a:t>restaurants</a:t>
            </a:r>
            <a:r>
              <a:rPr lang="cs-CZ" sz="2400" dirty="0" smtClean="0"/>
              <a:t> in China </a:t>
            </a:r>
            <a:r>
              <a:rPr lang="cs-CZ" sz="2400" dirty="0" err="1" smtClean="0"/>
              <a:t>prepare</a:t>
            </a:r>
            <a:r>
              <a:rPr lang="cs-CZ" sz="2400" dirty="0" smtClean="0"/>
              <a:t> a </a:t>
            </a:r>
            <a:r>
              <a:rPr lang="cs-CZ" sz="2400" dirty="0" err="1" smtClean="0"/>
              <a:t>special</a:t>
            </a:r>
            <a:r>
              <a:rPr lang="cs-CZ" sz="2400" dirty="0" smtClean="0"/>
              <a:t> </a:t>
            </a:r>
            <a:r>
              <a:rPr lang="cs-CZ" sz="2400" dirty="0" err="1" smtClean="0"/>
              <a:t>kind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meal</a:t>
            </a:r>
            <a:r>
              <a:rPr lang="cs-CZ" sz="2400" dirty="0" smtClean="0"/>
              <a:t> – </a:t>
            </a:r>
            <a:r>
              <a:rPr lang="cs-CZ" sz="2400" dirty="0" err="1" smtClean="0"/>
              <a:t>fried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boiled</a:t>
            </a:r>
            <a:r>
              <a:rPr lang="cs-CZ" sz="2400" dirty="0" smtClean="0"/>
              <a:t> </a:t>
            </a:r>
            <a:r>
              <a:rPr lang="cs-CZ" sz="2400" dirty="0" err="1" smtClean="0"/>
              <a:t>mice</a:t>
            </a:r>
            <a:r>
              <a:rPr lang="cs-CZ" sz="2400" dirty="0" smtClean="0"/>
              <a:t>. </a:t>
            </a:r>
            <a:r>
              <a:rPr lang="cs-CZ" sz="2400" dirty="0" err="1" smtClean="0"/>
              <a:t>Rich</a:t>
            </a:r>
            <a:r>
              <a:rPr lang="cs-CZ" sz="2400" dirty="0" smtClean="0"/>
              <a:t> </a:t>
            </a:r>
            <a:r>
              <a:rPr lang="cs-CZ" sz="2400" dirty="0" err="1" smtClean="0"/>
              <a:t>people</a:t>
            </a:r>
            <a:r>
              <a:rPr lang="cs-CZ" sz="2400" dirty="0" smtClean="0"/>
              <a:t> </a:t>
            </a:r>
            <a:r>
              <a:rPr lang="cs-CZ" sz="2400" dirty="0" err="1" smtClean="0"/>
              <a:t>here</a:t>
            </a:r>
            <a:r>
              <a:rPr lang="cs-CZ" sz="2400" dirty="0" smtClean="0"/>
              <a:t> </a:t>
            </a:r>
            <a:r>
              <a:rPr lang="cs-CZ" sz="2400" dirty="0" err="1" smtClean="0"/>
              <a:t>like</a:t>
            </a:r>
            <a:r>
              <a:rPr lang="cs-CZ" sz="2400" dirty="0" smtClean="0"/>
              <a:t> </a:t>
            </a:r>
            <a:r>
              <a:rPr lang="cs-CZ" sz="2400" dirty="0" err="1" smtClean="0"/>
              <a:t>eating</a:t>
            </a:r>
            <a:r>
              <a:rPr lang="cs-CZ" sz="2400" dirty="0" smtClean="0"/>
              <a:t> </a:t>
            </a:r>
            <a:r>
              <a:rPr lang="cs-CZ" sz="2400" dirty="0" err="1" smtClean="0"/>
              <a:t>exotic</a:t>
            </a:r>
            <a:r>
              <a:rPr lang="cs-CZ" sz="2400" dirty="0" smtClean="0"/>
              <a:t> </a:t>
            </a:r>
            <a:r>
              <a:rPr lang="cs-CZ" sz="2400" dirty="0" err="1" smtClean="0"/>
              <a:t>things</a:t>
            </a:r>
            <a:r>
              <a:rPr lang="cs-CZ" sz="2400" dirty="0" smtClean="0"/>
              <a:t>. </a:t>
            </a:r>
            <a:r>
              <a:rPr lang="cs-CZ" sz="2400" dirty="0" err="1" smtClean="0"/>
              <a:t>It</a:t>
            </a:r>
            <a:r>
              <a:rPr lang="cs-CZ" sz="2400" dirty="0" smtClean="0"/>
              <a:t>´s </a:t>
            </a:r>
            <a:r>
              <a:rPr lang="cs-CZ" sz="2400" dirty="0" err="1" smtClean="0"/>
              <a:t>very</a:t>
            </a:r>
            <a:r>
              <a:rPr lang="cs-CZ" sz="2400" dirty="0" smtClean="0"/>
              <a:t> </a:t>
            </a:r>
            <a:r>
              <a:rPr lang="cs-CZ" sz="2400" dirty="0" err="1" smtClean="0"/>
              <a:t>popular</a:t>
            </a:r>
            <a:r>
              <a:rPr lang="cs-CZ" sz="2400" dirty="0" smtClean="0"/>
              <a:t>. </a:t>
            </a:r>
            <a:r>
              <a:rPr lang="cs-CZ" sz="2400" dirty="0" err="1" smtClean="0"/>
              <a:t>It</a:t>
            </a:r>
            <a:r>
              <a:rPr lang="cs-CZ" sz="2400" dirty="0" smtClean="0"/>
              <a:t>´s </a:t>
            </a:r>
            <a:r>
              <a:rPr lang="cs-CZ" sz="2400" dirty="0" err="1" smtClean="0"/>
              <a:t>easy</a:t>
            </a:r>
            <a:r>
              <a:rPr lang="cs-CZ" sz="2400" dirty="0" smtClean="0"/>
              <a:t> to </a:t>
            </a:r>
            <a:r>
              <a:rPr lang="cs-CZ" sz="2400" dirty="0" err="1" smtClean="0"/>
              <a:t>get</a:t>
            </a:r>
            <a:r>
              <a:rPr lang="cs-CZ" sz="2400" dirty="0" smtClean="0"/>
              <a:t> </a:t>
            </a:r>
            <a:r>
              <a:rPr lang="cs-CZ" sz="2400" dirty="0" err="1" smtClean="0"/>
              <a:t>mice</a:t>
            </a:r>
            <a:r>
              <a:rPr lang="cs-CZ" sz="2400" dirty="0" smtClean="0"/>
              <a:t> to </a:t>
            </a:r>
            <a:r>
              <a:rPr lang="cs-CZ" sz="2400" dirty="0" err="1" smtClean="0"/>
              <a:t>restaurants</a:t>
            </a:r>
            <a:r>
              <a:rPr lang="cs-CZ" sz="2400" dirty="0" smtClean="0"/>
              <a:t> </a:t>
            </a:r>
            <a:r>
              <a:rPr lang="cs-CZ" sz="2400" dirty="0" err="1" smtClean="0"/>
              <a:t>because</a:t>
            </a:r>
            <a:r>
              <a:rPr lang="cs-CZ" sz="2400" dirty="0" smtClean="0"/>
              <a:t> </a:t>
            </a:r>
            <a:r>
              <a:rPr lang="cs-CZ" sz="2400" dirty="0" err="1" smtClean="0"/>
              <a:t>after</a:t>
            </a:r>
            <a:r>
              <a:rPr lang="cs-CZ" sz="2400" dirty="0" smtClean="0"/>
              <a:t> </a:t>
            </a:r>
            <a:r>
              <a:rPr lang="cs-CZ" sz="2400" dirty="0" err="1" smtClean="0"/>
              <a:t>flooding</a:t>
            </a:r>
            <a:r>
              <a:rPr lang="cs-CZ" sz="2400" dirty="0" smtClean="0"/>
              <a:t> </a:t>
            </a:r>
            <a:r>
              <a:rPr lang="cs-CZ" sz="2400" dirty="0" err="1" smtClean="0"/>
              <a:t>mice</a:t>
            </a:r>
            <a:r>
              <a:rPr lang="cs-CZ" sz="2400" dirty="0" smtClean="0"/>
              <a:t> are </a:t>
            </a:r>
            <a:r>
              <a:rPr lang="cs-CZ" sz="2400" dirty="0" err="1" smtClean="0"/>
              <a:t>everywhere</a:t>
            </a:r>
            <a:r>
              <a:rPr lang="cs-CZ" sz="2400" dirty="0" smtClean="0"/>
              <a:t>. </a:t>
            </a:r>
            <a:r>
              <a:rPr lang="cs-CZ" sz="2400" dirty="0" err="1" smtClean="0"/>
              <a:t>But</a:t>
            </a:r>
            <a:r>
              <a:rPr lang="cs-CZ" sz="2400" dirty="0" smtClean="0"/>
              <a:t> </a:t>
            </a:r>
            <a:r>
              <a:rPr lang="cs-CZ" sz="2400" dirty="0" err="1" smtClean="0"/>
              <a:t>common</a:t>
            </a:r>
            <a:r>
              <a:rPr lang="cs-CZ" sz="2400" dirty="0" smtClean="0"/>
              <a:t> </a:t>
            </a:r>
            <a:r>
              <a:rPr lang="cs-CZ" sz="2400" dirty="0" err="1" smtClean="0"/>
              <a:t>people</a:t>
            </a:r>
            <a:r>
              <a:rPr lang="cs-CZ" sz="2400" dirty="0" smtClean="0"/>
              <a:t> are </a:t>
            </a:r>
            <a:r>
              <a:rPr lang="cs-CZ" sz="2400" dirty="0" err="1" smtClean="0"/>
              <a:t>unhappy</a:t>
            </a:r>
            <a:r>
              <a:rPr lang="cs-CZ" sz="2400" dirty="0" smtClean="0"/>
              <a:t>. </a:t>
            </a:r>
            <a:r>
              <a:rPr lang="cs-CZ" sz="2400" dirty="0" err="1" smtClean="0"/>
              <a:t>Mice</a:t>
            </a:r>
            <a:r>
              <a:rPr lang="cs-CZ" sz="2400" dirty="0" smtClean="0"/>
              <a:t> </a:t>
            </a:r>
            <a:r>
              <a:rPr lang="cs-CZ" sz="2400" dirty="0" err="1" smtClean="0"/>
              <a:t>carry</a:t>
            </a:r>
            <a:r>
              <a:rPr lang="cs-CZ" sz="2400" dirty="0" smtClean="0"/>
              <a:t> </a:t>
            </a:r>
            <a:r>
              <a:rPr lang="cs-CZ" sz="2400" dirty="0" err="1" smtClean="0"/>
              <a:t>diseases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infection</a:t>
            </a:r>
            <a:r>
              <a:rPr lang="cs-CZ" sz="2400" dirty="0" smtClean="0"/>
              <a:t>. </a:t>
            </a:r>
            <a:r>
              <a:rPr lang="cs-CZ" sz="2400" dirty="0" err="1" smtClean="0"/>
              <a:t>They</a:t>
            </a:r>
            <a:r>
              <a:rPr lang="cs-CZ" sz="2400" dirty="0" smtClean="0"/>
              <a:t> </a:t>
            </a:r>
            <a:r>
              <a:rPr lang="cs-CZ" sz="2400" dirty="0" err="1" smtClean="0"/>
              <a:t>also</a:t>
            </a:r>
            <a:r>
              <a:rPr lang="cs-CZ" sz="2400" dirty="0" smtClean="0"/>
              <a:t> </a:t>
            </a:r>
            <a:r>
              <a:rPr lang="cs-CZ" sz="2400" dirty="0" err="1" smtClean="0"/>
              <a:t>damage</a:t>
            </a:r>
            <a:r>
              <a:rPr lang="cs-CZ" sz="2400" dirty="0" smtClean="0"/>
              <a:t> to </a:t>
            </a:r>
            <a:r>
              <a:rPr lang="cs-CZ" sz="2400" dirty="0" err="1" smtClean="0"/>
              <a:t>farmers</a:t>
            </a:r>
            <a:r>
              <a:rPr lang="cs-CZ" sz="2400" dirty="0" smtClean="0"/>
              <a:t> – </a:t>
            </a:r>
            <a:r>
              <a:rPr lang="cs-CZ" sz="2400" dirty="0" err="1" smtClean="0"/>
              <a:t>they</a:t>
            </a:r>
            <a:r>
              <a:rPr lang="cs-CZ" sz="2400" dirty="0" smtClean="0"/>
              <a:t> </a:t>
            </a:r>
            <a:r>
              <a:rPr lang="cs-CZ" sz="2400" dirty="0" err="1" smtClean="0"/>
              <a:t>eat</a:t>
            </a:r>
            <a:r>
              <a:rPr lang="cs-CZ" sz="2400" dirty="0" smtClean="0"/>
              <a:t> </a:t>
            </a:r>
            <a:r>
              <a:rPr lang="cs-CZ" sz="2400" dirty="0" err="1" smtClean="0"/>
              <a:t>all</a:t>
            </a:r>
            <a:r>
              <a:rPr lang="cs-CZ" sz="2400" dirty="0" smtClean="0"/>
              <a:t> </a:t>
            </a:r>
            <a:r>
              <a:rPr lang="cs-CZ" sz="2400" dirty="0" err="1" smtClean="0"/>
              <a:t>plants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fruit</a:t>
            </a:r>
            <a:r>
              <a:rPr lang="cs-CZ" sz="2400" dirty="0" smtClean="0"/>
              <a:t>. </a:t>
            </a:r>
            <a:r>
              <a:rPr lang="cs-CZ" sz="2400" dirty="0" err="1" smtClean="0"/>
              <a:t>People</a:t>
            </a:r>
            <a:r>
              <a:rPr lang="cs-CZ" sz="2400" dirty="0" smtClean="0"/>
              <a:t> </a:t>
            </a:r>
            <a:r>
              <a:rPr lang="cs-CZ" sz="2400" dirty="0" err="1" smtClean="0"/>
              <a:t>want</a:t>
            </a:r>
            <a:r>
              <a:rPr lang="cs-CZ" sz="2400" dirty="0" smtClean="0"/>
              <a:t> to stop </a:t>
            </a:r>
            <a:r>
              <a:rPr lang="cs-CZ" sz="2400" dirty="0" err="1" smtClean="0"/>
              <a:t>flooding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mice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IV. </a:t>
            </a:r>
            <a:r>
              <a:rPr lang="cs-CZ" sz="3200" b="1" dirty="0" err="1" smtClean="0"/>
              <a:t>Write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down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all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adjectives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from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parts</a:t>
            </a:r>
            <a:r>
              <a:rPr lang="cs-CZ" sz="3200" b="1" dirty="0" smtClean="0"/>
              <a:t> I. </a:t>
            </a:r>
            <a:r>
              <a:rPr lang="cs-CZ" sz="3200" b="1" dirty="0" err="1" smtClean="0"/>
              <a:t>and</a:t>
            </a:r>
            <a:r>
              <a:rPr lang="cs-CZ" sz="3200" b="1" dirty="0" smtClean="0"/>
              <a:t> III., </a:t>
            </a:r>
            <a:r>
              <a:rPr lang="cs-CZ" sz="3200" b="1" dirty="0" err="1" smtClean="0"/>
              <a:t>write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them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comparatives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and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superlatives</a:t>
            </a:r>
            <a:r>
              <a:rPr lang="cs-CZ" sz="3200" b="1" dirty="0" smtClean="0"/>
              <a:t> (14 </a:t>
            </a:r>
            <a:r>
              <a:rPr lang="cs-CZ" sz="3200" b="1" dirty="0" err="1" smtClean="0"/>
              <a:t>words</a:t>
            </a:r>
            <a:r>
              <a:rPr lang="cs-CZ" sz="3200" b="1" dirty="0" smtClean="0"/>
              <a:t>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2214554"/>
            <a:ext cx="8472518" cy="3911609"/>
          </a:xfrm>
        </p:spPr>
        <p:txBody>
          <a:bodyPr/>
          <a:lstStyle/>
          <a:p>
            <a:pPr>
              <a:buNone/>
            </a:pPr>
            <a:r>
              <a:rPr lang="cs-CZ" b="1" dirty="0" err="1"/>
              <a:t>a</a:t>
            </a:r>
            <a:r>
              <a:rPr lang="cs-CZ" b="1" dirty="0" err="1" smtClean="0"/>
              <a:t>djective</a:t>
            </a:r>
            <a:r>
              <a:rPr lang="cs-CZ" b="1" dirty="0" smtClean="0"/>
              <a:t>		</a:t>
            </a:r>
            <a:r>
              <a:rPr lang="cs-CZ" b="1" dirty="0" err="1" smtClean="0"/>
              <a:t>comparative</a:t>
            </a:r>
            <a:r>
              <a:rPr lang="cs-CZ" b="1" dirty="0" smtClean="0"/>
              <a:t>		superlative</a:t>
            </a:r>
          </a:p>
          <a:p>
            <a:pPr>
              <a:buNone/>
            </a:pPr>
            <a:r>
              <a:rPr lang="cs-CZ" b="1" dirty="0" smtClean="0"/>
              <a:t>(positive)</a:t>
            </a:r>
            <a:endParaRPr lang="cs-CZ" b="1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V. </a:t>
            </a:r>
            <a:r>
              <a:rPr lang="cs-CZ" sz="3200" b="1" dirty="0" err="1" smtClean="0"/>
              <a:t>Choose</a:t>
            </a:r>
            <a:r>
              <a:rPr lang="cs-CZ" sz="3200" b="1" dirty="0" smtClean="0"/>
              <a:t> 8 </a:t>
            </a:r>
            <a:r>
              <a:rPr lang="cs-CZ" sz="3200" b="1" dirty="0" err="1" smtClean="0"/>
              <a:t>of</a:t>
            </a:r>
            <a:r>
              <a:rPr lang="cs-CZ" sz="3200" b="1" dirty="0" smtClean="0"/>
              <a:t> these </a:t>
            </a:r>
            <a:r>
              <a:rPr lang="cs-CZ" sz="3200" b="1" dirty="0" err="1" smtClean="0"/>
              <a:t>adjectives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and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write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your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own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sentences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them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cs-CZ" b="1" dirty="0" smtClean="0"/>
              <a:t>1.</a:t>
            </a:r>
          </a:p>
          <a:p>
            <a:pPr marL="514350" indent="-514350">
              <a:buNone/>
            </a:pPr>
            <a:r>
              <a:rPr lang="cs-CZ" b="1" dirty="0" smtClean="0"/>
              <a:t>2.</a:t>
            </a:r>
          </a:p>
          <a:p>
            <a:pPr marL="514350" indent="-514350">
              <a:buNone/>
            </a:pPr>
            <a:r>
              <a:rPr lang="cs-CZ" b="1" dirty="0" smtClean="0"/>
              <a:t>3.</a:t>
            </a:r>
          </a:p>
          <a:p>
            <a:pPr marL="514350" indent="-514350">
              <a:buNone/>
            </a:pPr>
            <a:r>
              <a:rPr lang="cs-CZ" b="1" dirty="0" smtClean="0"/>
              <a:t>4.</a:t>
            </a:r>
          </a:p>
          <a:p>
            <a:pPr marL="514350" indent="-514350">
              <a:buNone/>
            </a:pPr>
            <a:r>
              <a:rPr lang="cs-CZ" b="1" dirty="0" smtClean="0"/>
              <a:t>5.</a:t>
            </a:r>
          </a:p>
          <a:p>
            <a:pPr marL="514350" indent="-514350">
              <a:buNone/>
            </a:pPr>
            <a:r>
              <a:rPr lang="cs-CZ" b="1" dirty="0" smtClean="0"/>
              <a:t>6.</a:t>
            </a:r>
          </a:p>
          <a:p>
            <a:pPr marL="514350" indent="-514350">
              <a:buNone/>
            </a:pPr>
            <a:r>
              <a:rPr lang="cs-CZ" b="1" dirty="0" smtClean="0"/>
              <a:t>7.</a:t>
            </a:r>
          </a:p>
          <a:p>
            <a:pPr marL="514350" indent="-514350">
              <a:buNone/>
            </a:pPr>
            <a:r>
              <a:rPr lang="cs-CZ" b="1" dirty="0" smtClean="0"/>
              <a:t>8.</a:t>
            </a:r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51803">
            <a:off x="4526943" y="2275755"/>
            <a:ext cx="3186066" cy="3307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VI. </a:t>
            </a:r>
            <a:r>
              <a:rPr lang="cs-CZ" sz="3200" b="1" dirty="0" err="1" smtClean="0"/>
              <a:t>Write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expressions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which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means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same</a:t>
            </a:r>
            <a:r>
              <a:rPr lang="cs-CZ" sz="3200" b="1" dirty="0" smtClean="0"/>
              <a:t> as </a:t>
            </a:r>
            <a:r>
              <a:rPr lang="cs-CZ" sz="3200" b="1" dirty="0" err="1" smtClean="0"/>
              <a:t>synonyms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571612"/>
            <a:ext cx="8786842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400" dirty="0" err="1"/>
              <a:t>r</a:t>
            </a:r>
            <a:r>
              <a:rPr lang="cs-CZ" sz="2400" dirty="0" err="1" smtClean="0"/>
              <a:t>ich</a:t>
            </a:r>
            <a:r>
              <a:rPr lang="cs-CZ" sz="2400" dirty="0" smtClean="0"/>
              <a:t>			</a:t>
            </a:r>
            <a:r>
              <a:rPr lang="cs-CZ" sz="2400" b="1" dirty="0" smtClean="0"/>
              <a:t>…..</a:t>
            </a:r>
            <a:r>
              <a:rPr lang="cs-CZ" sz="2400" dirty="0" smtClean="0"/>
              <a:t>		</a:t>
            </a:r>
            <a:r>
              <a:rPr lang="cs-CZ" sz="2400" b="1" dirty="0" smtClean="0"/>
              <a:t>A</a:t>
            </a:r>
            <a:r>
              <a:rPr lang="cs-CZ" sz="2400" dirty="0" smtClean="0"/>
              <a:t> </a:t>
            </a:r>
            <a:r>
              <a:rPr lang="cs-CZ" sz="2400" dirty="0" err="1" smtClean="0"/>
              <a:t>cooked</a:t>
            </a:r>
            <a:r>
              <a:rPr lang="cs-CZ" sz="2400" dirty="0" smtClean="0"/>
              <a:t> </a:t>
            </a:r>
            <a:r>
              <a:rPr lang="cs-CZ" sz="2400" dirty="0" err="1" smtClean="0"/>
              <a:t>at</a:t>
            </a:r>
            <a:r>
              <a:rPr lang="cs-CZ" sz="2400" dirty="0" smtClean="0"/>
              <a:t> 100°C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err="1"/>
              <a:t>w</a:t>
            </a:r>
            <a:r>
              <a:rPr lang="cs-CZ" sz="2400" dirty="0" err="1" smtClean="0"/>
              <a:t>orry</a:t>
            </a:r>
            <a:r>
              <a:rPr lang="cs-CZ" sz="2400" dirty="0" smtClean="0"/>
              <a:t>			</a:t>
            </a:r>
            <a:r>
              <a:rPr lang="cs-CZ" sz="2400" b="1" dirty="0" smtClean="0"/>
              <a:t>…..</a:t>
            </a:r>
            <a:r>
              <a:rPr lang="cs-CZ" sz="2400" dirty="0" smtClean="0"/>
              <a:t>		</a:t>
            </a:r>
            <a:r>
              <a:rPr lang="cs-CZ" sz="2400" b="1" dirty="0" smtClean="0"/>
              <a:t>B</a:t>
            </a:r>
            <a:r>
              <a:rPr lang="cs-CZ" sz="2400" dirty="0" smtClean="0"/>
              <a:t> not </a:t>
            </a:r>
            <a:r>
              <a:rPr lang="cs-CZ" sz="2400" dirty="0" err="1" smtClean="0"/>
              <a:t>heavy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 err="1"/>
              <a:t>h</a:t>
            </a:r>
            <a:r>
              <a:rPr lang="cs-CZ" sz="2400" dirty="0" err="1" smtClean="0"/>
              <a:t>ave</a:t>
            </a:r>
            <a:r>
              <a:rPr lang="cs-CZ" sz="2400" dirty="0" smtClean="0"/>
              <a:t> </a:t>
            </a:r>
            <a:r>
              <a:rPr lang="cs-CZ" sz="2400" dirty="0" err="1" smtClean="0"/>
              <a:t>diseases</a:t>
            </a:r>
            <a:r>
              <a:rPr lang="cs-CZ" sz="2400" dirty="0"/>
              <a:t>	</a:t>
            </a:r>
            <a:r>
              <a:rPr lang="cs-CZ" sz="2400" dirty="0" smtClean="0"/>
              <a:t>	</a:t>
            </a:r>
            <a:r>
              <a:rPr lang="cs-CZ" sz="2400" b="1" dirty="0" smtClean="0"/>
              <a:t>…..</a:t>
            </a:r>
            <a:r>
              <a:rPr lang="cs-CZ" sz="2400" dirty="0" smtClean="0"/>
              <a:t>		</a:t>
            </a:r>
            <a:r>
              <a:rPr lang="cs-CZ" sz="2400" b="1" dirty="0" smtClean="0"/>
              <a:t>C</a:t>
            </a:r>
            <a:r>
              <a:rPr lang="cs-CZ" sz="2400" dirty="0" smtClean="0"/>
              <a:t> </a:t>
            </a:r>
            <a:r>
              <a:rPr lang="cs-CZ" sz="2400" dirty="0" err="1" smtClean="0"/>
              <a:t>have</a:t>
            </a:r>
            <a:r>
              <a:rPr lang="cs-CZ" sz="2400" dirty="0" smtClean="0"/>
              <a:t> </a:t>
            </a:r>
            <a:r>
              <a:rPr lang="cs-CZ" sz="2400" dirty="0" err="1" smtClean="0"/>
              <a:t>lots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money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err="1"/>
              <a:t>h</a:t>
            </a:r>
            <a:r>
              <a:rPr lang="cs-CZ" sz="2400" dirty="0" err="1" smtClean="0"/>
              <a:t>ealthy</a:t>
            </a:r>
            <a:r>
              <a:rPr lang="cs-CZ" sz="2400" dirty="0" smtClean="0"/>
              <a:t>			</a:t>
            </a:r>
            <a:r>
              <a:rPr lang="cs-CZ" sz="2400" b="1" dirty="0" smtClean="0"/>
              <a:t>…..</a:t>
            </a:r>
            <a:r>
              <a:rPr lang="cs-CZ" sz="2400" dirty="0" smtClean="0"/>
              <a:t>		</a:t>
            </a:r>
            <a:r>
              <a:rPr lang="cs-CZ" sz="2400" b="1" dirty="0" smtClean="0"/>
              <a:t>D</a:t>
            </a:r>
            <a:r>
              <a:rPr lang="cs-CZ" sz="2400" dirty="0" smtClean="0"/>
              <a:t>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afraid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 err="1"/>
              <a:t>l</a:t>
            </a:r>
            <a:r>
              <a:rPr lang="cs-CZ" sz="2400" dirty="0" err="1" smtClean="0"/>
              <a:t>ight</a:t>
            </a:r>
            <a:r>
              <a:rPr lang="cs-CZ" sz="2400" dirty="0" smtClean="0"/>
              <a:t>			</a:t>
            </a:r>
            <a:r>
              <a:rPr lang="cs-CZ" sz="2400" b="1" dirty="0" smtClean="0"/>
              <a:t>…..</a:t>
            </a:r>
            <a:r>
              <a:rPr lang="cs-CZ" sz="2400" dirty="0" smtClean="0"/>
              <a:t>		</a:t>
            </a:r>
            <a:r>
              <a:rPr lang="cs-CZ" sz="2400" b="1" dirty="0" smtClean="0"/>
              <a:t>E</a:t>
            </a:r>
            <a:r>
              <a:rPr lang="cs-CZ" sz="2400" dirty="0" smtClean="0"/>
              <a:t> </a:t>
            </a:r>
            <a:r>
              <a:rPr lang="cs-CZ" sz="2400" dirty="0" err="1" smtClean="0"/>
              <a:t>cooked</a:t>
            </a:r>
            <a:r>
              <a:rPr lang="cs-CZ" sz="2400" dirty="0" smtClean="0"/>
              <a:t> on </a:t>
            </a:r>
            <a:r>
              <a:rPr lang="cs-CZ" sz="2400" dirty="0" err="1" smtClean="0"/>
              <a:t>oil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 err="1"/>
              <a:t>f</a:t>
            </a:r>
            <a:r>
              <a:rPr lang="cs-CZ" sz="2400" dirty="0" err="1" smtClean="0"/>
              <a:t>ried</a:t>
            </a:r>
            <a:r>
              <a:rPr lang="cs-CZ" sz="2400" dirty="0" smtClean="0"/>
              <a:t>			</a:t>
            </a:r>
            <a:r>
              <a:rPr lang="cs-CZ" sz="2400" b="1" dirty="0" smtClean="0"/>
              <a:t>…..</a:t>
            </a:r>
            <a:r>
              <a:rPr lang="cs-CZ" sz="2400" dirty="0" smtClean="0"/>
              <a:t>		</a:t>
            </a:r>
            <a:r>
              <a:rPr lang="cs-CZ" sz="2400" b="1" dirty="0" smtClean="0"/>
              <a:t>F</a:t>
            </a:r>
            <a:r>
              <a:rPr lang="cs-CZ" sz="2400" dirty="0" smtClean="0"/>
              <a:t> </a:t>
            </a:r>
            <a:r>
              <a:rPr lang="cs-CZ" sz="2400" dirty="0" err="1"/>
              <a:t>b</a:t>
            </a:r>
            <a:r>
              <a:rPr lang="cs-CZ" sz="2400" dirty="0" err="1" smtClean="0"/>
              <a:t>e</a:t>
            </a:r>
            <a:r>
              <a:rPr lang="cs-CZ" sz="2400" dirty="0" smtClean="0"/>
              <a:t> </a:t>
            </a:r>
            <a:r>
              <a:rPr lang="cs-CZ" sz="2400" dirty="0" err="1" smtClean="0"/>
              <a:t>ill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 err="1"/>
              <a:t>b</a:t>
            </a:r>
            <a:r>
              <a:rPr lang="cs-CZ" sz="2400" dirty="0" err="1" smtClean="0"/>
              <a:t>oiled</a:t>
            </a:r>
            <a:r>
              <a:rPr lang="cs-CZ" sz="2400" dirty="0" smtClean="0"/>
              <a:t>			</a:t>
            </a:r>
            <a:r>
              <a:rPr lang="cs-CZ" sz="2400" b="1" dirty="0" smtClean="0"/>
              <a:t>…..</a:t>
            </a:r>
            <a:r>
              <a:rPr lang="cs-CZ" sz="2400" dirty="0" smtClean="0"/>
              <a:t>		</a:t>
            </a:r>
            <a:r>
              <a:rPr lang="cs-CZ" sz="2400" b="1" dirty="0" smtClean="0"/>
              <a:t>G</a:t>
            </a:r>
            <a:r>
              <a:rPr lang="cs-CZ" sz="2400" dirty="0" smtClean="0"/>
              <a:t> </a:t>
            </a:r>
            <a:r>
              <a:rPr lang="cs-CZ" sz="2400" dirty="0" err="1"/>
              <a:t>g</a:t>
            </a:r>
            <a:r>
              <a:rPr lang="cs-CZ" sz="2400" dirty="0" err="1" smtClean="0"/>
              <a:t>ood</a:t>
            </a:r>
            <a:r>
              <a:rPr lang="cs-CZ" sz="2400" dirty="0" smtClean="0"/>
              <a:t> </a:t>
            </a:r>
            <a:r>
              <a:rPr lang="cs-CZ" sz="2400" dirty="0" err="1" smtClean="0"/>
              <a:t>for</a:t>
            </a:r>
            <a:r>
              <a:rPr lang="cs-CZ" sz="2400" dirty="0" smtClean="0"/>
              <a:t> </a:t>
            </a:r>
            <a:r>
              <a:rPr lang="cs-CZ" sz="2400" dirty="0" err="1" smtClean="0"/>
              <a:t>your</a:t>
            </a:r>
            <a:r>
              <a:rPr lang="cs-CZ" sz="2400" dirty="0" smtClean="0"/>
              <a:t> body</a:t>
            </a:r>
            <a:endParaRPr lang="cs-CZ" sz="2400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11156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VII. </a:t>
            </a:r>
            <a:r>
              <a:rPr lang="cs-CZ" sz="3200" b="1" dirty="0" err="1" smtClean="0"/>
              <a:t>Crossword</a:t>
            </a:r>
            <a:endParaRPr lang="cs-CZ" sz="3200" b="1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214280" y="1000106"/>
          <a:ext cx="8715441" cy="5175672"/>
        </p:xfrm>
        <a:graphic>
          <a:graphicData uri="http://schemas.openxmlformats.org/drawingml/2006/table">
            <a:tbl>
              <a:tblPr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tblPr>
              <a:tblGrid>
                <a:gridCol w="552996"/>
                <a:gridCol w="552996"/>
                <a:gridCol w="552996"/>
                <a:gridCol w="552996"/>
                <a:gridCol w="552996"/>
                <a:gridCol w="552996"/>
                <a:gridCol w="552996"/>
                <a:gridCol w="552996"/>
                <a:gridCol w="552996"/>
                <a:gridCol w="552996"/>
                <a:gridCol w="645161"/>
                <a:gridCol w="717164"/>
                <a:gridCol w="682604"/>
                <a:gridCol w="1140552"/>
              </a:tblGrid>
              <a:tr h="39016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koření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jídelní  lístek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cesta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nudle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typický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zdravý (obráceně)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cibule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okurka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česnek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meloun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pórek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sůl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162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48" marR="6048" marT="6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chutný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571636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VIII. </a:t>
            </a:r>
            <a:r>
              <a:rPr lang="cs-CZ" sz="3200" b="1" dirty="0" err="1" smtClean="0"/>
              <a:t>Write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about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Czech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cooking</a:t>
            </a:r>
            <a:r>
              <a:rPr lang="cs-CZ" sz="3200" b="1" dirty="0" smtClean="0"/>
              <a:t> (8-10 </a:t>
            </a:r>
            <a:r>
              <a:rPr lang="cs-CZ" sz="3200" b="1" dirty="0" err="1" smtClean="0"/>
              <a:t>sentences</a:t>
            </a:r>
            <a:r>
              <a:rPr lang="cs-CZ" sz="3200" b="1" dirty="0" smtClean="0"/>
              <a:t>).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article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about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Chinese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cooing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can</a:t>
            </a:r>
            <a:r>
              <a:rPr lang="cs-CZ" sz="3200" b="1" dirty="0" smtClean="0"/>
              <a:t> help </a:t>
            </a:r>
            <a:r>
              <a:rPr lang="cs-CZ" sz="3200" b="1" dirty="0" err="1" smtClean="0"/>
              <a:t>you</a:t>
            </a:r>
            <a:endParaRPr lang="cs-CZ" sz="3200" b="1" dirty="0"/>
          </a:p>
        </p:txBody>
      </p:sp>
      <p:sp>
        <p:nvSpPr>
          <p:cNvPr id="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 dirty="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4357694"/>
            <a:ext cx="28575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632</Words>
  <Application>Microsoft Office PowerPoint</Application>
  <PresentationFormat>Předvádění na obrazovce (4:3)</PresentationFormat>
  <Paragraphs>259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Snímek 1</vt:lpstr>
      <vt:lpstr>I. Chinese cooking (cuisine)</vt:lpstr>
      <vt:lpstr> II. Work with dictionary. Write Czech names for these words </vt:lpstr>
      <vt:lpstr>III.</vt:lpstr>
      <vt:lpstr>IV. Write down all adjectives from parts I. and III., write them in comparatives and superlatives (14 words)</vt:lpstr>
      <vt:lpstr>V. Choose 8 of these adjectives and write your own sentences with them</vt:lpstr>
      <vt:lpstr>VI. Write expressions which means the same as synonyms</vt:lpstr>
      <vt:lpstr>VII. Crossword</vt:lpstr>
      <vt:lpstr>VIII. Write about Czech cooking (8-10 sentences). The article about Chinese cooing can help you</vt:lpstr>
      <vt:lpstr>Key</vt:lpstr>
      <vt:lpstr>IV.</vt:lpstr>
      <vt:lpstr>VI.</vt:lpstr>
      <vt:lpstr>VII. Crossword</vt:lpstr>
      <vt:lpstr>Citace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</dc:creator>
  <cp:lastModifiedBy>Uživatel</cp:lastModifiedBy>
  <cp:revision>21</cp:revision>
  <dcterms:created xsi:type="dcterms:W3CDTF">2012-04-25T09:06:56Z</dcterms:created>
  <dcterms:modified xsi:type="dcterms:W3CDTF">2012-05-03T19:30:04Z</dcterms:modified>
</cp:coreProperties>
</file>