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9" r:id="rId3"/>
    <p:sldId id="260" r:id="rId4"/>
    <p:sldId id="263" r:id="rId5"/>
    <p:sldId id="270" r:id="rId6"/>
    <p:sldId id="262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5BA2-66FD-455D-8925-226D9A49AE04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0F8F-28F4-4835-A8A4-DC5DEFAA6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0F8F-28F4-4835-A8A4-DC5DEFAA6E2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>
                <a:alpha val="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2895-5A11-4C17-AA8E-CD3D003665C5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87E7-2CEB-4B22-AF38-8572B25A2A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eddah_Man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aptainjamescookportrai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alibri" pitchFamily="34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0"/>
            <a:ext cx="6588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571500" y="717550"/>
            <a:ext cx="6913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alibri" pitchFamily="34" charset="0"/>
                <a:cs typeface="Arial" charset="0"/>
              </a:rPr>
              <a:t>Tento materiál byl vytvořen v rámci projektu  Operačního programu Vzdělávání pro konkurenceschopnost</a:t>
            </a:r>
            <a:r>
              <a:rPr lang="cs-CZ" sz="1400" b="1">
                <a:latin typeface="Calibri" pitchFamily="34" charset="0"/>
              </a:rPr>
              <a:t>.</a:t>
            </a:r>
          </a:p>
        </p:txBody>
      </p:sp>
      <p:graphicFrame>
        <p:nvGraphicFramePr>
          <p:cNvPr id="14363" name="Group 27"/>
          <p:cNvGraphicFramePr>
            <a:graphicFrameLocks noGrp="1"/>
          </p:cNvGraphicFramePr>
          <p:nvPr/>
        </p:nvGraphicFramePr>
        <p:xfrm>
          <a:off x="571500" y="1214438"/>
          <a:ext cx="6837363" cy="1219200"/>
        </p:xfrm>
        <a:graphic>
          <a:graphicData uri="http://schemas.openxmlformats.org/drawingml/2006/table">
            <a:tbl>
              <a:tblPr/>
              <a:tblGrid>
                <a:gridCol w="2243138"/>
                <a:gridCol w="45942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Projekt MŠMT ČR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EU PENÍZE ŠKOLÁM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Číslo projektu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CZ.1.07/1.4.00/21.2146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Název projektu školy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Inovace ve vzdělávání na naší škole ZŠ Studánka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Šablona  III/2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Inovace a zkvalitnění výuky prostřednictvím ICT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646113" y="2466975"/>
            <a:ext cx="84978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400" b="1" dirty="0" smtClean="0"/>
              <a:t>SADA č. XI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Identifikátor: VY_32_INOVACE_Sada XI _ Aj, DUM č. </a:t>
            </a:r>
            <a:r>
              <a:rPr lang="cs-CZ" sz="1400" b="1" dirty="0" smtClean="0"/>
              <a:t>11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Jazyk a jazyková komunikace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obor: Anglický Jazyk</a:t>
            </a:r>
            <a:endParaRPr lang="cs-CZ" sz="1400" dirty="0" smtClean="0"/>
          </a:p>
          <a:p>
            <a:pPr algn="ctr"/>
            <a:endParaRPr lang="cs-CZ" sz="1400" dirty="0">
              <a:latin typeface="Calibri" pitchFamily="34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Název: </a:t>
            </a:r>
            <a:r>
              <a:rPr lang="cs-CZ" sz="1400" b="1" dirty="0" err="1" smtClean="0">
                <a:latin typeface="Calibri" pitchFamily="34" charset="0"/>
                <a:cs typeface="Arial" charset="0"/>
              </a:rPr>
              <a:t>Australia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 (Part I.)</a:t>
            </a:r>
            <a:endParaRPr lang="cs-CZ" sz="1400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Autor: Mgr. Soňa Jarošová</a:t>
            </a:r>
            <a:endParaRPr lang="cs-CZ" sz="1400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Stručná anotace: 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Čtení s porozuměním, příprava na samostatné psaní (My country)</a:t>
            </a:r>
            <a:endParaRPr lang="cs-CZ" sz="1400" b="1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Metodické zhodnocení: Aktivita určená pro žáky sedmých ročníků – pilotáž dne 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1.3.2012.2012 </a:t>
            </a:r>
            <a:r>
              <a:rPr lang="cs-CZ" sz="1400" b="1" dirty="0">
                <a:latin typeface="Calibri" pitchFamily="34" charset="0"/>
                <a:cs typeface="Arial" charset="0"/>
              </a:rPr>
              <a:t>v 7.A</a:t>
            </a:r>
          </a:p>
          <a:p>
            <a:endParaRPr lang="cs-CZ" b="1" dirty="0">
              <a:solidFill>
                <a:srgbClr val="FF3300"/>
              </a:solidFill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</p:txBody>
      </p:sp>
      <p:pic>
        <p:nvPicPr>
          <p:cNvPr id="12" name="Obrázek 1" descr="logolinkII_bar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714875"/>
            <a:ext cx="5762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Citace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4983179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/>
              <a:t>Australský domorodec  </a:t>
            </a:r>
            <a:r>
              <a:rPr lang="en-US" sz="2000" b="1" dirty="0" smtClean="0">
                <a:cs typeface="Arial" charset="0"/>
              </a:rPr>
              <a:t>[</a:t>
            </a:r>
            <a:r>
              <a:rPr lang="cs-CZ" sz="2000" b="1" dirty="0" smtClean="0">
                <a:cs typeface="Arial" charset="0"/>
              </a:rPr>
              <a:t>2012-02-28</a:t>
            </a:r>
            <a:r>
              <a:rPr lang="en-US" sz="2000" b="1" dirty="0" smtClean="0">
                <a:cs typeface="Arial" charset="0"/>
              </a:rPr>
              <a:t>]</a:t>
            </a:r>
            <a:r>
              <a:rPr lang="cs-CZ" sz="2000" b="1" dirty="0" smtClean="0">
                <a:cs typeface="Arial" charset="0"/>
              </a:rPr>
              <a:t> – dostupný pod licencí Public </a:t>
            </a:r>
            <a:r>
              <a:rPr lang="cs-CZ" sz="2000" b="1" dirty="0" err="1" smtClean="0">
                <a:cs typeface="Arial" charset="0"/>
              </a:rPr>
              <a:t>domain</a:t>
            </a:r>
            <a:r>
              <a:rPr lang="cs-CZ" sz="2000" b="1" dirty="0" smtClean="0">
                <a:cs typeface="Arial" charset="0"/>
              </a:rPr>
              <a:t> na www - </a:t>
            </a:r>
            <a:r>
              <a:rPr lang="cs-CZ" sz="2000" b="1" dirty="0" smtClean="0">
                <a:cs typeface="Arial" charset="0"/>
                <a:hlinkClick r:id="rId3"/>
              </a:rPr>
              <a:t>http://commons.wikimedia.org/wiki/File:Veddah_Man.jpg</a:t>
            </a:r>
            <a:endParaRPr lang="cs-CZ" sz="2000" b="1" dirty="0" smtClean="0">
              <a:cs typeface="Arial" charset="0"/>
            </a:endParaRPr>
          </a:p>
          <a:p>
            <a:pPr algn="just"/>
            <a:r>
              <a:rPr lang="cs-CZ" sz="2000" b="1" dirty="0" smtClean="0"/>
              <a:t>Kapitán </a:t>
            </a:r>
            <a:r>
              <a:rPr lang="cs-CZ" sz="2000" b="1" dirty="0" err="1" smtClean="0"/>
              <a:t>James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Cook</a:t>
            </a:r>
            <a:r>
              <a:rPr lang="cs-CZ" sz="2000" b="1" dirty="0" smtClean="0"/>
              <a:t> </a:t>
            </a:r>
            <a:r>
              <a:rPr lang="en-US" sz="2000" b="1" dirty="0" smtClean="0">
                <a:cs typeface="Arial" charset="0"/>
              </a:rPr>
              <a:t>[</a:t>
            </a:r>
            <a:r>
              <a:rPr lang="cs-CZ" sz="2000" b="1" dirty="0" smtClean="0">
                <a:cs typeface="Arial" charset="0"/>
              </a:rPr>
              <a:t>2012-02-28</a:t>
            </a:r>
            <a:r>
              <a:rPr lang="en-US" sz="2000" b="1" dirty="0" smtClean="0">
                <a:cs typeface="Arial" charset="0"/>
              </a:rPr>
              <a:t>]</a:t>
            </a:r>
            <a:r>
              <a:rPr lang="cs-CZ" sz="2000" b="1" dirty="0" smtClean="0">
                <a:cs typeface="Arial" charset="0"/>
              </a:rPr>
              <a:t> – dostupný pod licencí Public </a:t>
            </a:r>
            <a:r>
              <a:rPr lang="cs-CZ" sz="2000" b="1" dirty="0" err="1" smtClean="0">
                <a:cs typeface="Arial" charset="0"/>
              </a:rPr>
              <a:t>domain</a:t>
            </a:r>
            <a:r>
              <a:rPr lang="cs-CZ" sz="2000" b="1" dirty="0" smtClean="0">
                <a:cs typeface="Arial" charset="0"/>
              </a:rPr>
              <a:t> na www - </a:t>
            </a:r>
            <a:r>
              <a:rPr lang="cs-CZ" sz="2000" b="1" dirty="0" smtClean="0">
                <a:cs typeface="Arial" charset="0"/>
                <a:hlinkClick r:id="rId4"/>
              </a:rPr>
              <a:t>http://commons.wikimedia.org/wiki/File:Captainjamescookportrait.jpg</a:t>
            </a:r>
            <a:endParaRPr lang="cs-CZ" sz="2000" b="1" dirty="0" smtClean="0">
              <a:cs typeface="Arial" charset="0"/>
            </a:endParaRPr>
          </a:p>
          <a:p>
            <a:pPr algn="just"/>
            <a:r>
              <a:rPr lang="cs-CZ" sz="2000" b="1" dirty="0" smtClean="0"/>
              <a:t>Zlatokop </a:t>
            </a:r>
            <a:r>
              <a:rPr lang="en-US" sz="2000" b="1" dirty="0" smtClean="0">
                <a:cs typeface="Arial" charset="0"/>
              </a:rPr>
              <a:t>[</a:t>
            </a:r>
            <a:r>
              <a:rPr lang="cs-CZ" sz="2000" b="1" dirty="0" smtClean="0">
                <a:cs typeface="Arial" charset="0"/>
              </a:rPr>
              <a:t>2012-02-28</a:t>
            </a:r>
            <a:r>
              <a:rPr lang="en-US" sz="2000" b="1" dirty="0" smtClean="0">
                <a:cs typeface="Arial" charset="0"/>
              </a:rPr>
              <a:t>]</a:t>
            </a:r>
            <a:r>
              <a:rPr lang="cs-CZ" sz="2000" b="1" dirty="0" smtClean="0">
                <a:cs typeface="Arial" charset="0"/>
              </a:rPr>
              <a:t> – dostupný pod licencí Public </a:t>
            </a:r>
            <a:r>
              <a:rPr lang="cs-CZ" sz="2000" b="1" dirty="0" err="1" smtClean="0">
                <a:cs typeface="Arial" charset="0"/>
              </a:rPr>
              <a:t>domain</a:t>
            </a:r>
            <a:r>
              <a:rPr lang="cs-CZ" sz="2000" b="1" dirty="0" smtClean="0">
                <a:cs typeface="Arial" charset="0"/>
              </a:rPr>
              <a:t> na www - http://en.wikipedia.org/wiki/File:Panning_on_the_Mokelumne.jpg</a:t>
            </a:r>
          </a:p>
          <a:p>
            <a:endParaRPr lang="cs-CZ" b="1" dirty="0" smtClean="0">
              <a:cs typeface="Arial" charset="0"/>
            </a:endParaRPr>
          </a:p>
          <a:p>
            <a:endParaRPr lang="cs-CZ" b="1" dirty="0" smtClean="0">
              <a:cs typeface="Arial" charset="0"/>
            </a:endParaRPr>
          </a:p>
          <a:p>
            <a:endParaRPr lang="cs-CZ" b="1" dirty="0" smtClean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cs-CZ" sz="3200" b="1" dirty="0" err="1" smtClean="0"/>
              <a:t>Australia</a:t>
            </a:r>
            <a:r>
              <a:rPr lang="cs-CZ" sz="3200" b="1" dirty="0" smtClean="0"/>
              <a:t> (part I.)</a:t>
            </a:r>
            <a:br>
              <a:rPr lang="cs-CZ" sz="3200" b="1" dirty="0" smtClean="0"/>
            </a:br>
            <a:r>
              <a:rPr lang="cs-CZ" sz="3200" b="1" dirty="0" err="1" smtClean="0"/>
              <a:t>I.</a:t>
            </a:r>
            <a:r>
              <a:rPr lang="cs-CZ" sz="3200" b="1" smtClean="0"/>
              <a:t> Reading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9117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people</a:t>
            </a:r>
            <a:r>
              <a:rPr lang="cs-CZ" sz="2400" dirty="0" smtClean="0"/>
              <a:t> </a:t>
            </a:r>
            <a:r>
              <a:rPr lang="cs-CZ" sz="2400" dirty="0" err="1" smtClean="0"/>
              <a:t>arrived</a:t>
            </a:r>
            <a:r>
              <a:rPr lang="cs-CZ" sz="2400" dirty="0" smtClean="0"/>
              <a:t> in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12 000 </a:t>
            </a:r>
            <a:r>
              <a:rPr lang="cs-CZ" sz="2400" dirty="0" err="1" smtClean="0"/>
              <a:t>years</a:t>
            </a:r>
            <a:r>
              <a:rPr lang="cs-CZ" sz="2400" dirty="0" smtClean="0"/>
              <a:t> ago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Southeast</a:t>
            </a:r>
            <a:r>
              <a:rPr lang="cs-CZ" sz="2400" dirty="0" smtClean="0"/>
              <a:t> </a:t>
            </a:r>
            <a:r>
              <a:rPr lang="cs-CZ" sz="2400" dirty="0" err="1" smtClean="0"/>
              <a:t>Asia</a:t>
            </a:r>
            <a:r>
              <a:rPr lang="cs-CZ" sz="2400" dirty="0" smtClean="0"/>
              <a:t>. </a:t>
            </a:r>
            <a:r>
              <a:rPr lang="cs-CZ" sz="2400" dirty="0" err="1" smtClean="0"/>
              <a:t>They</a:t>
            </a:r>
            <a:r>
              <a:rPr lang="cs-CZ" sz="2400" dirty="0" smtClean="0"/>
              <a:t> are </a:t>
            </a:r>
            <a:r>
              <a:rPr lang="cs-CZ" sz="2400" dirty="0" err="1" smtClean="0"/>
              <a:t>called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Aborigines</a:t>
            </a:r>
            <a:r>
              <a:rPr lang="cs-CZ" sz="2400" dirty="0" smtClean="0"/>
              <a:t>. In 1770 </a:t>
            </a:r>
            <a:r>
              <a:rPr lang="cs-CZ" sz="2400" dirty="0" err="1" smtClean="0"/>
              <a:t>James</a:t>
            </a:r>
            <a:r>
              <a:rPr lang="cs-CZ" sz="2400" dirty="0" smtClean="0"/>
              <a:t> </a:t>
            </a:r>
            <a:r>
              <a:rPr lang="cs-CZ" sz="2400" dirty="0" err="1" smtClean="0"/>
              <a:t>Cook</a:t>
            </a:r>
            <a:r>
              <a:rPr lang="cs-CZ" sz="2400" dirty="0" smtClean="0"/>
              <a:t> </a:t>
            </a:r>
            <a:r>
              <a:rPr lang="cs-CZ" sz="2400" dirty="0" err="1" smtClean="0"/>
              <a:t>landed</a:t>
            </a:r>
            <a:r>
              <a:rPr lang="cs-CZ" sz="2400" dirty="0" smtClean="0"/>
              <a:t> 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continent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declared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</a:t>
            </a:r>
            <a:r>
              <a:rPr lang="cs-CZ" sz="2400" dirty="0" err="1" smtClean="0"/>
              <a:t>belonged</a:t>
            </a:r>
            <a:r>
              <a:rPr lang="cs-CZ" sz="2400" dirty="0" smtClean="0"/>
              <a:t> </a:t>
            </a:r>
            <a:r>
              <a:rPr lang="cs-CZ" sz="2400" dirty="0" err="1" smtClean="0"/>
              <a:t>Britain</a:t>
            </a:r>
            <a:r>
              <a:rPr lang="cs-CZ" sz="24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Britain</a:t>
            </a:r>
            <a:r>
              <a:rPr lang="cs-CZ" sz="2400" dirty="0" smtClean="0"/>
              <a:t> </a:t>
            </a:r>
            <a:r>
              <a:rPr lang="cs-CZ" sz="2400" dirty="0" err="1" smtClean="0"/>
              <a:t>needed</a:t>
            </a:r>
            <a:r>
              <a:rPr lang="cs-CZ" sz="2400" dirty="0" smtClean="0"/>
              <a:t> 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place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prisoners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criminals</a:t>
            </a:r>
            <a:r>
              <a:rPr lang="cs-CZ" sz="2400" dirty="0" smtClean="0"/>
              <a:t>. </a:t>
            </a:r>
            <a:r>
              <a:rPr lang="cs-CZ" sz="2400" dirty="0" err="1" smtClean="0"/>
              <a:t>They</a:t>
            </a:r>
            <a:r>
              <a:rPr lang="cs-CZ" sz="2400" dirty="0" smtClean="0"/>
              <a:t> </a:t>
            </a:r>
            <a:r>
              <a:rPr lang="cs-CZ" sz="2400" dirty="0" err="1" smtClean="0"/>
              <a:t>were</a:t>
            </a:r>
            <a:r>
              <a:rPr lang="cs-CZ" sz="2400" dirty="0" smtClean="0"/>
              <a:t> </a:t>
            </a:r>
            <a:r>
              <a:rPr lang="cs-CZ" sz="2400" dirty="0" err="1" smtClean="0"/>
              <a:t>sent</a:t>
            </a:r>
            <a:r>
              <a:rPr lang="cs-CZ" sz="2400" dirty="0" smtClean="0"/>
              <a:t> </a:t>
            </a:r>
            <a:r>
              <a:rPr lang="cs-CZ" sz="2400" dirty="0" err="1" smtClean="0"/>
              <a:t>there</a:t>
            </a:r>
            <a:r>
              <a:rPr lang="cs-CZ" sz="2400" dirty="0" smtClean="0"/>
              <a:t>.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gold</a:t>
            </a:r>
            <a:r>
              <a:rPr lang="cs-CZ" sz="2400" dirty="0" smtClean="0"/>
              <a:t> </a:t>
            </a:r>
            <a:r>
              <a:rPr lang="cs-CZ" sz="2400" dirty="0" err="1" smtClean="0"/>
              <a:t>rush</a:t>
            </a:r>
            <a:r>
              <a:rPr lang="cs-CZ" sz="2400" dirty="0" smtClean="0"/>
              <a:t> (1851 – 1861) many </a:t>
            </a:r>
            <a:r>
              <a:rPr lang="cs-CZ" sz="2400" dirty="0" err="1" smtClean="0"/>
              <a:t>people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world</a:t>
            </a:r>
            <a:r>
              <a:rPr lang="cs-CZ" sz="2400" dirty="0" smtClean="0"/>
              <a:t> </a:t>
            </a:r>
            <a:r>
              <a:rPr lang="cs-CZ" sz="2400" dirty="0" err="1" smtClean="0"/>
              <a:t>arrived</a:t>
            </a:r>
            <a:r>
              <a:rPr lang="cs-CZ" sz="2400" dirty="0" smtClean="0"/>
              <a:t> in </a:t>
            </a:r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continent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II. </a:t>
            </a:r>
            <a:r>
              <a:rPr lang="cs-CZ" sz="3200" b="1" dirty="0" err="1" smtClean="0"/>
              <a:t>Answer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questions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cs-CZ" sz="2800" dirty="0" err="1" smtClean="0"/>
              <a:t>When</a:t>
            </a:r>
            <a:r>
              <a:rPr lang="cs-CZ" sz="2800" dirty="0" smtClean="0"/>
              <a:t> </a:t>
            </a:r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first</a:t>
            </a:r>
            <a:r>
              <a:rPr lang="cs-CZ" sz="2800" dirty="0" smtClean="0"/>
              <a:t>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</a:t>
            </a:r>
            <a:r>
              <a:rPr lang="cs-CZ" sz="2800" dirty="0" err="1" smtClean="0"/>
              <a:t>arrive</a:t>
            </a:r>
            <a:r>
              <a:rPr lang="cs-CZ" sz="2800" dirty="0" smtClean="0"/>
              <a:t> in </a:t>
            </a:r>
            <a:r>
              <a:rPr lang="cs-CZ" sz="2800" dirty="0" err="1" smtClean="0"/>
              <a:t>Australia</a:t>
            </a:r>
            <a:r>
              <a:rPr lang="cs-CZ" sz="2800" dirty="0" smtClean="0"/>
              <a:t>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cs-CZ" sz="2800" dirty="0" err="1" smtClean="0"/>
              <a:t>Where</a:t>
            </a:r>
            <a:r>
              <a:rPr lang="cs-CZ" sz="2800" dirty="0" smtClean="0"/>
              <a:t> </a:t>
            </a:r>
            <a:r>
              <a:rPr lang="cs-CZ" sz="2800" dirty="0" err="1" smtClean="0"/>
              <a:t>did</a:t>
            </a:r>
            <a:r>
              <a:rPr lang="cs-CZ" sz="2800" dirty="0" smtClean="0"/>
              <a:t>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come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cs-CZ" sz="2800" dirty="0" err="1" smtClean="0"/>
              <a:t>Who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Aborigines</a:t>
            </a:r>
            <a:r>
              <a:rPr lang="cs-CZ" sz="2800" dirty="0" smtClean="0"/>
              <a:t>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cs-CZ" sz="2800" dirty="0" err="1" smtClean="0"/>
              <a:t>Who</a:t>
            </a:r>
            <a:r>
              <a:rPr lang="cs-CZ" sz="2800" dirty="0" smtClean="0"/>
              <a:t> </a:t>
            </a:r>
            <a:r>
              <a:rPr lang="cs-CZ" sz="2800" dirty="0" err="1" smtClean="0"/>
              <a:t>discovered</a:t>
            </a:r>
            <a:r>
              <a:rPr lang="cs-CZ" sz="2800" dirty="0" smtClean="0"/>
              <a:t> </a:t>
            </a:r>
            <a:r>
              <a:rPr lang="cs-CZ" sz="2800" dirty="0" err="1" smtClean="0"/>
              <a:t>Australia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when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III. </a:t>
            </a:r>
            <a:r>
              <a:rPr lang="cs-CZ" sz="3200" b="1" dirty="0" err="1" smtClean="0"/>
              <a:t>Pictures</a:t>
            </a:r>
            <a:endParaRPr lang="cs-CZ" sz="3200" b="1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2"/>
            <a:ext cx="2214578" cy="25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500694" y="4500570"/>
            <a:ext cx="3014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Australian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400" b="1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borigine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93527"/>
            <a:ext cx="3857652" cy="44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57158" y="5786454"/>
            <a:ext cx="3014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 err="1" smtClean="0">
                <a:latin typeface="+mj-lt"/>
                <a:ea typeface="+mj-ea"/>
                <a:cs typeface="+mj-cs"/>
              </a:rPr>
              <a:t>gold</a:t>
            </a:r>
            <a:r>
              <a:rPr lang="cs-CZ" sz="2400" b="1" dirty="0" smtClean="0">
                <a:latin typeface="+mj-lt"/>
                <a:ea typeface="+mj-ea"/>
                <a:cs typeface="+mj-cs"/>
              </a:rPr>
              <a:t> - digger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4524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29266" y="3214686"/>
            <a:ext cx="361473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Captain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James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Cook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IV. </a:t>
            </a:r>
            <a:r>
              <a:rPr lang="cs-CZ" sz="3200" b="1" dirty="0" err="1" smtClean="0"/>
              <a:t>Connect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two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halves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words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cont</a:t>
            </a:r>
            <a:r>
              <a:rPr lang="cs-CZ" sz="2800" dirty="0" smtClean="0"/>
              <a:t>	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longed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cal</a:t>
            </a:r>
            <a:r>
              <a:rPr lang="cs-CZ" sz="2800" dirty="0" smtClean="0"/>
              <a:t>	 	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soners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be</a:t>
            </a:r>
            <a:r>
              <a:rPr lang="cs-CZ" sz="2800" dirty="0" smtClean="0"/>
              <a:t>	 	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led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de	 	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inals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pris</a:t>
            </a:r>
            <a:r>
              <a:rPr lang="cs-CZ" sz="2800" dirty="0" smtClean="0"/>
              <a:t>	 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ded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crim</a:t>
            </a:r>
            <a:r>
              <a:rPr lang="cs-CZ" sz="2800" dirty="0" smtClean="0"/>
              <a:t>	 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rived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 smtClean="0"/>
              <a:t>pla</a:t>
            </a:r>
            <a:r>
              <a:rPr lang="cs-CZ" sz="2800" dirty="0" smtClean="0"/>
              <a:t>	 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inent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ar	 	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clared</a:t>
            </a:r>
            <a:endParaRPr lang="cs-CZ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smtClean="0"/>
              <a:t>lan	 </a:t>
            </a:r>
            <a:r>
              <a:rPr lang="cs-CZ" sz="2800" b="1" dirty="0" smtClean="0"/>
              <a:t>……………….</a:t>
            </a:r>
            <a:r>
              <a:rPr lang="cs-CZ" sz="2800" dirty="0" smtClean="0"/>
              <a:t>		</a:t>
            </a:r>
            <a:r>
              <a:rPr lang="cs-CZ" sz="2800" dirty="0" err="1" smtClean="0"/>
              <a:t>ce</a:t>
            </a:r>
            <a:endParaRPr lang="cs-CZ" sz="28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V. </a:t>
            </a:r>
            <a:r>
              <a:rPr lang="cs-CZ" sz="3200" b="1" dirty="0" err="1" smtClean="0"/>
              <a:t>Crossword</a:t>
            </a:r>
            <a:endParaRPr lang="cs-CZ" sz="32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28598" y="714353"/>
          <a:ext cx="8501120" cy="550072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70039"/>
                <a:gridCol w="670039"/>
                <a:gridCol w="670039"/>
                <a:gridCol w="670039"/>
                <a:gridCol w="670039"/>
                <a:gridCol w="670039"/>
                <a:gridCol w="697958"/>
                <a:gridCol w="670039"/>
                <a:gridCol w="795671"/>
                <a:gridCol w="670039"/>
                <a:gridCol w="670039"/>
                <a:gridCol w="977140"/>
              </a:tblGrid>
              <a:tr h="3055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jih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tento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poslat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příběh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před (časově)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přijet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hodně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patřit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první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daleko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horečka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vězeň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kontinent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tam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mapa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lidév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výlet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96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</a:t>
                      </a:r>
                    </a:p>
                  </a:txBody>
                  <a:tcPr marL="7507" marR="7507" marT="75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přistát</a:t>
                      </a:r>
                    </a:p>
                  </a:txBody>
                  <a:tcPr marL="7507" marR="7507" marT="7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07" marR="7507" marT="7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Key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II.</a:t>
            </a:r>
          </a:p>
          <a:p>
            <a:pPr algn="ctr">
              <a:buNone/>
            </a:pP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12.000 </a:t>
            </a:r>
            <a:r>
              <a:rPr lang="cs-CZ" sz="2800" dirty="0" err="1" smtClean="0"/>
              <a:t>years</a:t>
            </a:r>
            <a:r>
              <a:rPr lang="cs-CZ" sz="2800" dirty="0" smtClean="0"/>
              <a:t> ago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Southeast</a:t>
            </a:r>
            <a:r>
              <a:rPr lang="cs-CZ" sz="2800" dirty="0" smtClean="0"/>
              <a:t> </a:t>
            </a:r>
            <a:r>
              <a:rPr lang="cs-CZ" sz="2800" dirty="0" err="1" smtClean="0"/>
              <a:t>Asia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first</a:t>
            </a:r>
            <a:r>
              <a:rPr lang="cs-CZ" sz="2800" dirty="0" smtClean="0"/>
              <a:t>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in </a:t>
            </a:r>
            <a:r>
              <a:rPr lang="cs-CZ" sz="2800" dirty="0" err="1" smtClean="0"/>
              <a:t>Australia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James</a:t>
            </a:r>
            <a:r>
              <a:rPr lang="cs-CZ" sz="2800" dirty="0" smtClean="0"/>
              <a:t> </a:t>
            </a:r>
            <a:r>
              <a:rPr lang="cs-CZ" sz="2800" dirty="0" err="1" smtClean="0"/>
              <a:t>Cook</a:t>
            </a:r>
            <a:r>
              <a:rPr lang="cs-CZ" sz="2800" dirty="0" smtClean="0"/>
              <a:t>, in 1770</a:t>
            </a:r>
            <a:endParaRPr lang="cs-CZ" sz="28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500" b="1" dirty="0" smtClean="0"/>
              <a:t>IV.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Inent</a:t>
            </a:r>
            <a:r>
              <a:rPr lang="cs-CZ" sz="2600" dirty="0" smtClean="0"/>
              <a:t>	(</a:t>
            </a:r>
            <a:r>
              <a:rPr lang="cs-CZ" sz="2600" dirty="0" err="1" smtClean="0"/>
              <a:t>continent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/>
              <a:t>led	(</a:t>
            </a:r>
            <a:r>
              <a:rPr lang="cs-CZ" sz="2600" dirty="0" err="1" smtClean="0"/>
              <a:t>called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longed</a:t>
            </a:r>
            <a:r>
              <a:rPr lang="cs-CZ" sz="2600" dirty="0" smtClean="0"/>
              <a:t>	(</a:t>
            </a:r>
            <a:r>
              <a:rPr lang="cs-CZ" sz="2600" dirty="0" err="1" smtClean="0"/>
              <a:t>belonged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clared</a:t>
            </a:r>
            <a:r>
              <a:rPr lang="cs-CZ" sz="2600" dirty="0" smtClean="0"/>
              <a:t>	(</a:t>
            </a:r>
            <a:r>
              <a:rPr lang="cs-CZ" sz="2600" dirty="0" err="1" smtClean="0"/>
              <a:t>declared</a:t>
            </a:r>
            <a:r>
              <a:rPr lang="cs-CZ" sz="2600" dirty="0" smtClean="0"/>
              <a:t>)	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soners</a:t>
            </a:r>
            <a:r>
              <a:rPr lang="cs-CZ" sz="2600" dirty="0" smtClean="0"/>
              <a:t>	(</a:t>
            </a:r>
            <a:r>
              <a:rPr lang="cs-CZ" sz="2600" dirty="0" err="1" smtClean="0"/>
              <a:t>prisoners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inals</a:t>
            </a:r>
            <a:r>
              <a:rPr lang="cs-CZ" sz="2600" dirty="0" smtClean="0"/>
              <a:t>	(</a:t>
            </a:r>
            <a:r>
              <a:rPr lang="cs-CZ" sz="2600" dirty="0" err="1" smtClean="0"/>
              <a:t>criminals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ce</a:t>
            </a:r>
            <a:r>
              <a:rPr lang="cs-CZ" sz="2600" dirty="0" smtClean="0"/>
              <a:t>		(</a:t>
            </a:r>
            <a:r>
              <a:rPr lang="cs-CZ" sz="2600" dirty="0" err="1" smtClean="0"/>
              <a:t>place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rived</a:t>
            </a:r>
            <a:r>
              <a:rPr lang="cs-CZ" sz="2600" dirty="0" smtClean="0"/>
              <a:t>	(</a:t>
            </a:r>
            <a:r>
              <a:rPr lang="cs-CZ" sz="2600" dirty="0" err="1" smtClean="0"/>
              <a:t>arrived</a:t>
            </a:r>
            <a:r>
              <a:rPr lang="cs-CZ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err="1" smtClean="0"/>
              <a:t>ded</a:t>
            </a:r>
            <a:r>
              <a:rPr lang="cs-CZ" sz="2600" dirty="0" smtClean="0"/>
              <a:t>	(</a:t>
            </a:r>
            <a:r>
              <a:rPr lang="cs-CZ" sz="2600" dirty="0" err="1" smtClean="0"/>
              <a:t>landed</a:t>
            </a:r>
            <a:r>
              <a:rPr lang="cs-CZ" sz="2600" dirty="0" smtClean="0"/>
              <a:t>)</a:t>
            </a:r>
            <a:endParaRPr lang="cs-CZ" dirty="0" smtClean="0"/>
          </a:p>
          <a:p>
            <a:pPr marL="514350" indent="-514350" algn="ctr">
              <a:buNone/>
            </a:pPr>
            <a:r>
              <a:rPr lang="cs-CZ" sz="3500" b="1" dirty="0" smtClean="0"/>
              <a:t>V.</a:t>
            </a:r>
          </a:p>
          <a:p>
            <a:pPr marL="514350" indent="-514350">
              <a:buNone/>
            </a:pPr>
            <a:r>
              <a:rPr lang="cs-CZ" sz="3000" dirty="0" err="1" smtClean="0"/>
              <a:t>Crossword</a:t>
            </a:r>
            <a:r>
              <a:rPr lang="cs-CZ" sz="3000" dirty="0" smtClean="0"/>
              <a:t>:</a:t>
            </a:r>
            <a:r>
              <a:rPr lang="cs-CZ" dirty="0" smtClean="0"/>
              <a:t>  </a:t>
            </a:r>
            <a:r>
              <a:rPr lang="cs-CZ" sz="3500" b="1" dirty="0" smtClean="0"/>
              <a:t>HISTORY OF AUSTRALIA</a:t>
            </a:r>
            <a:endParaRPr lang="cs-CZ" sz="3500" b="1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458</Words>
  <Application>Microsoft Office PowerPoint</Application>
  <PresentationFormat>Předvádění na obrazovce (4:3)</PresentationFormat>
  <Paragraphs>213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Australia (part I.) I. Reading</vt:lpstr>
      <vt:lpstr>II. Answer the questions</vt:lpstr>
      <vt:lpstr>III. Pictures</vt:lpstr>
      <vt:lpstr>Snímek 5</vt:lpstr>
      <vt:lpstr>IV. Connect the two halves of the words</vt:lpstr>
      <vt:lpstr>V. Crossword</vt:lpstr>
      <vt:lpstr>Key</vt:lpstr>
      <vt:lpstr>Snímek 9</vt:lpstr>
      <vt:lpstr>Citace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Uživatel</cp:lastModifiedBy>
  <cp:revision>24</cp:revision>
  <dcterms:created xsi:type="dcterms:W3CDTF">2012-04-25T11:23:22Z</dcterms:created>
  <dcterms:modified xsi:type="dcterms:W3CDTF">2012-05-03T19:32:09Z</dcterms:modified>
</cp:coreProperties>
</file>