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272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CC48-5957-452A-A332-34957EF549B4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5EEE1-DF74-4C68-98DB-BCE65EA90B5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661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075B-213E-4F97-B4E3-7C725BE67883}" type="datetime1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7.5.2012</a:t>
            </a:fld>
            <a:endParaRPr lang="cs-CZ" smtClean="0">
              <a:latin typeface="Arial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Autorem materiálu a všech jeho částí, není-li uvedeno jinak, je</a:t>
            </a: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22F5E-1331-4864-B85E-FCEC8FB1F0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5EEE1-DF74-4C68-98DB-BCE65EA90B5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8767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5672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9194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726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65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0390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752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0075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1271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395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976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BE07A-3AE7-4609-A0A0-1B1B37C2B766}" type="datetimeFigureOut">
              <a:rPr lang="cs-CZ" smtClean="0"/>
              <a:pPr/>
              <a:t>7.5.2012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FDB0-02B1-4B77-9787-489092ADAF4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1461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w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95838"/>
            <a:ext cx="54768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71814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4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onstantia" pitchFamily="18" charset="0"/>
            </a:endParaRPr>
          </a:p>
        </p:txBody>
      </p:sp>
      <p:sp>
        <p:nvSpPr>
          <p:cNvPr id="5125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pic>
        <p:nvPicPr>
          <p:cNvPr id="5126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onstantia" pitchFamily="18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5" name="Rectangle 116"/>
          <p:cNvSpPr>
            <a:spLocks noChangeArrowheads="1"/>
          </p:cNvSpPr>
          <p:nvPr/>
        </p:nvSpPr>
        <p:spPr bwMode="auto">
          <a:xfrm>
            <a:off x="395288" y="2482047"/>
            <a:ext cx="849788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cs-CZ" sz="1200" b="1" dirty="0" smtClean="0"/>
          </a:p>
          <a:p>
            <a:pPr algn="ctr">
              <a:defRPr/>
            </a:pPr>
            <a:endParaRPr lang="cs-CZ" sz="1200" b="1" dirty="0" smtClean="0"/>
          </a:p>
          <a:p>
            <a:pPr algn="ctr">
              <a:defRPr/>
            </a:pPr>
            <a:r>
              <a:rPr lang="cs-CZ" sz="1200" b="1" dirty="0" smtClean="0"/>
              <a:t>Sada </a:t>
            </a:r>
            <a:r>
              <a:rPr lang="cs-CZ" sz="1200" b="1" dirty="0" smtClean="0"/>
              <a:t>č. XIV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Identifikátor sady: VY_32_INOVACE_Sada XIV _ SP, DUM </a:t>
            </a:r>
            <a:r>
              <a:rPr lang="cs-CZ" sz="1200" b="1" dirty="0" smtClean="0"/>
              <a:t>č.4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Vzdělávací oblast: Svět práce</a:t>
            </a:r>
            <a:endParaRPr lang="cs-CZ" sz="1200" dirty="0" smtClean="0"/>
          </a:p>
          <a:p>
            <a:pPr algn="ctr">
              <a:defRPr/>
            </a:pPr>
            <a:r>
              <a:rPr lang="cs-CZ" sz="1200" b="1" dirty="0" smtClean="0"/>
              <a:t>Vzdělávací obor: Svět práce</a:t>
            </a:r>
            <a:endParaRPr lang="cs-CZ" sz="1200" dirty="0" smtClean="0">
              <a:latin typeface="Constantia" pitchFamily="18" charset="0"/>
            </a:endParaRPr>
          </a:p>
          <a:p>
            <a:pPr algn="ctr"/>
            <a:endParaRPr lang="cs-CZ" sz="1200" b="1" dirty="0"/>
          </a:p>
          <a:p>
            <a:pPr algn="ctr"/>
            <a:endParaRPr lang="cs-CZ" dirty="0">
              <a:latin typeface="Constantia" pitchFamily="18" charset="0"/>
            </a:endParaRPr>
          </a:p>
          <a:p>
            <a:r>
              <a:rPr lang="cs-CZ" sz="1200" b="1" dirty="0"/>
              <a:t>Název:  </a:t>
            </a:r>
            <a:r>
              <a:rPr lang="cs-CZ" sz="1200" b="1" dirty="0" smtClean="0"/>
              <a:t>Okrasné rostliny</a:t>
            </a:r>
            <a:endParaRPr lang="cs-CZ" sz="1200" dirty="0"/>
          </a:p>
          <a:p>
            <a:r>
              <a:rPr lang="cs-CZ" sz="1200" b="1" dirty="0"/>
              <a:t>Autor</a:t>
            </a:r>
            <a:r>
              <a:rPr lang="cs-CZ" sz="1200" b="1" dirty="0" smtClean="0"/>
              <a:t>:  Ing. Andrea </a:t>
            </a:r>
            <a:r>
              <a:rPr lang="cs-CZ" sz="1200" b="1" dirty="0" err="1" smtClean="0"/>
              <a:t>Hojková</a:t>
            </a:r>
            <a:endParaRPr lang="cs-CZ" sz="1200" dirty="0"/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</p:txBody>
      </p:sp>
      <p:sp>
        <p:nvSpPr>
          <p:cNvPr id="5146" name="Obdélník 11"/>
          <p:cNvSpPr>
            <a:spLocks noChangeArrowheads="1"/>
          </p:cNvSpPr>
          <p:nvPr/>
        </p:nvSpPr>
        <p:spPr bwMode="auto">
          <a:xfrm>
            <a:off x="2714625" y="6396038"/>
            <a:ext cx="350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200" dirty="0"/>
              <a:t>Autorem materiálu a všech jeho částí, není-li uvedeno jinak, je </a:t>
            </a:r>
            <a:r>
              <a:rPr lang="cs-CZ" sz="1200" dirty="0" smtClean="0"/>
              <a:t>Ing. Andrea </a:t>
            </a:r>
            <a:r>
              <a:rPr lang="cs-CZ" sz="1200" dirty="0" err="1" smtClean="0"/>
              <a:t>Hojková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846582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MODŘÍN             BOROVICE           JALOVEC</a:t>
            </a:r>
            <a:endParaRPr lang="cs-CZ" dirty="0"/>
          </a:p>
        </p:txBody>
      </p:sp>
      <p:pic>
        <p:nvPicPr>
          <p:cNvPr id="4098" name="Picture 2" descr="C:\Users\ucitel\AppData\Local\Microsoft\Windows\Temporary Internet Files\Content.IE5\7F43O0X3\MP900434157[2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480" y="2407194"/>
            <a:ext cx="25202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citel\AppData\Local\Microsoft\Windows\Temporary Internet Files\Content.IE5\1XP9QPT6\MP900401775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9864" y="2564904"/>
            <a:ext cx="249631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citel\AppData\Local\Microsoft\Windows\Temporary Internet Files\Content.IE5\7F43O0X3\MC90012309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04864"/>
            <a:ext cx="2987824" cy="43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7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VENKOVNÍ A BALKONOVÉ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LETNIČKY</a:t>
            </a:r>
            <a:r>
              <a:rPr lang="cs-CZ" dirty="0" smtClean="0"/>
              <a:t> – AKSAMITNÍK, ASTRA, HLEDÍK, HRACHOR, OSTÁLKY = CÍNIE, PETÚNIE, JIŘINA, MĚSÍČEK, SLAMĚNKA, SLUNEČNICE,...</a:t>
            </a:r>
          </a:p>
          <a:p>
            <a:r>
              <a:rPr lang="cs-CZ" b="1" dirty="0" smtClean="0"/>
              <a:t>DVOULETKY </a:t>
            </a:r>
            <a:r>
              <a:rPr lang="cs-CZ" dirty="0" smtClean="0"/>
              <a:t>- HVOZDÍK = KARAFIÁT, POMNĚNKA, MACEŠKA, SEDMIKRÁSKA,… </a:t>
            </a:r>
          </a:p>
          <a:p>
            <a:r>
              <a:rPr lang="cs-CZ" b="1" dirty="0" smtClean="0"/>
              <a:t>TRVALKY</a:t>
            </a:r>
            <a:r>
              <a:rPr lang="cs-CZ" dirty="0" smtClean="0"/>
              <a:t> – ČEMEŘICE, CHRYZANTÉMA, ORLÍČEK, KOSATEC, UPOLÍN,…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4221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CIBULNATÉ</a:t>
            </a:r>
            <a:r>
              <a:rPr lang="cs-CZ" dirty="0" smtClean="0"/>
              <a:t> = </a:t>
            </a:r>
            <a:r>
              <a:rPr lang="cs-CZ" i="1" dirty="0" smtClean="0"/>
              <a:t>CIBULOVINY</a:t>
            </a:r>
            <a:r>
              <a:rPr lang="cs-CZ" dirty="0" smtClean="0"/>
              <a:t> – VYSAZUJEME NA PODZIM, KVETOU NA JAŘE, CIBULE MOHOU V PŮDĚ ZŮSTAT I NĚKOLIK LET - HYACINT, NARCIS, LADOŇKA, MODŘENEC, TULIPÁN,…</a:t>
            </a:r>
          </a:p>
          <a:p>
            <a:r>
              <a:rPr lang="cs-CZ" b="1" dirty="0" smtClean="0"/>
              <a:t>HLÍZNATÉ</a:t>
            </a:r>
            <a:r>
              <a:rPr lang="cs-CZ" dirty="0" smtClean="0"/>
              <a:t> – TEPLOMILNÉ, NA PODZIM HLÍZU VYRYJEME A SKLADUJEME VE SKLEPĚ, V KVĚTNU OPĚT SÁZÍME – BEGONIE, JIŘINA, ŠAFRÁN,…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7015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POZNEJ A ZAŘAĎ!</a:t>
            </a:r>
            <a:endParaRPr lang="cs-CZ" dirty="0"/>
          </a:p>
        </p:txBody>
      </p:sp>
      <p:pic>
        <p:nvPicPr>
          <p:cNvPr id="5131" name="Picture 11" descr="C:\Users\ucitel\AppData\Local\Microsoft\Windows\Temporary Internet Files\Content.IE5\383DM8U6\MP90040235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491880" y="3645022"/>
            <a:ext cx="2376264" cy="28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citel\AppData\Local\Microsoft\Windows\Temporary Internet Files\Content.IE5\ZQ8KMDWA\MC90043687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352" y="170080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citel\AppData\Local\Microsoft\Windows\Temporary Internet Files\Content.IE5\7F43O0X3\MP90040752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2"/>
            <a:ext cx="2592288" cy="283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ucitel\AppData\Local\Microsoft\Windows\Temporary Internet Files\Content.IE5\ZQ8KMDWA\MC90002069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54757"/>
            <a:ext cx="1590142" cy="160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ucitel\AppData\Local\Microsoft\Windows\Temporary Internet Files\Content.IE5\7F43O0X3\MP90014517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2"/>
            <a:ext cx="2664296" cy="280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ucitel\AppData\Local\Microsoft\Windows\Temporary Internet Files\Content.IE5\ZQ8KMDWA\MC90043687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1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POKOJOVÉ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PĚSTUJÍ SE V UZAVŘENÝCH PROSTORÁCH</a:t>
            </a:r>
          </a:p>
          <a:p>
            <a:r>
              <a:rPr lang="cs-CZ" dirty="0" smtClean="0"/>
              <a:t>TEPLOMILNÉ</a:t>
            </a:r>
          </a:p>
          <a:p>
            <a:r>
              <a:rPr lang="cs-CZ" dirty="0" smtClean="0"/>
              <a:t>ZKRÁŠLUJÍ INTERIÉRY MÍSTNOSTÍ, OZDRAVUJÍ PROSTŘEDÍ</a:t>
            </a:r>
          </a:p>
          <a:p>
            <a:r>
              <a:rPr lang="cs-CZ" b="1" dirty="0" smtClean="0"/>
              <a:t>OKRASNÉ LISTEM</a:t>
            </a:r>
            <a:r>
              <a:rPr lang="cs-CZ" dirty="0" smtClean="0"/>
              <a:t> - MONSTERA, TENURA, ZELENEC, POTOS, FÍKUS,..</a:t>
            </a:r>
          </a:p>
          <a:p>
            <a:r>
              <a:rPr lang="cs-CZ" b="1" dirty="0" smtClean="0"/>
              <a:t>OKRASNÉ KVĚTEM </a:t>
            </a:r>
            <a:r>
              <a:rPr lang="cs-CZ" dirty="0" smtClean="0"/>
              <a:t>– IBIŠEK, AFRICKÁ FIALKA, PELARGONIE,…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076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POZNEJ A URČI OKRASU!</a:t>
            </a:r>
            <a:endParaRPr lang="cs-CZ" dirty="0"/>
          </a:p>
        </p:txBody>
      </p:sp>
      <p:pic>
        <p:nvPicPr>
          <p:cNvPr id="6147" name="Picture 3" descr="C:\Users\ucitel\AppData\Local\Microsoft\Windows\Temporary Internet Files\Content.IE5\1XP9QPT6\MC900370186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3863" y="1452560"/>
            <a:ext cx="1844345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citel\AppData\Local\Microsoft\Windows\Temporary Internet Files\Content.IE5\ZQ8KMDWA\MP90014510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58" y="3717032"/>
            <a:ext cx="24841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citel\AppData\Local\Microsoft\Windows\Temporary Internet Files\Content.IE5\ZQ8KMDWA\MP90039994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20856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citel\AppData\Local\Microsoft\Windows\Temporary Internet Files\Content.IE5\1XP9QPT6\MP90039993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58" y="1340768"/>
            <a:ext cx="2504661" cy="22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ucitel\AppData\Local\Microsoft\Windows\Temporary Internet Files\Content.IE5\383DM8U6\MP900289460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243756" cy="22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ucitel\AppData\Local\Microsoft\Windows\Temporary Internet Files\Content.IE5\1XP9QPT6\MP90017554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95232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66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ČEHO A JAK SE ROZLIŠUJÍ OKRASNÉ ROSTLINY?</a:t>
            </a:r>
          </a:p>
          <a:p>
            <a:r>
              <a:rPr lang="cs-CZ" dirty="0" smtClean="0"/>
              <a:t>KTERÉ OKRASNÉ DŘEVINY ROSTOU V BLÍZKOSTI ŠKOLY?</a:t>
            </a:r>
          </a:p>
          <a:p>
            <a:r>
              <a:rPr lang="cs-CZ" dirty="0" smtClean="0"/>
              <a:t>JAK SE ROZLIŠUJÍ OKRASNÉ DŘEVINY?</a:t>
            </a:r>
          </a:p>
          <a:p>
            <a:r>
              <a:rPr lang="cs-CZ" dirty="0" smtClean="0"/>
              <a:t>PODLE ČEHO SE ROZDĚLUJÍ KVĚTINY?</a:t>
            </a:r>
          </a:p>
          <a:p>
            <a:r>
              <a:rPr lang="cs-CZ" dirty="0" smtClean="0"/>
              <a:t>KTERÁ Z POKOJOVÝCH ROSTLIN JE VHODNÁ PRO PĚSTOVÁNÍ DO PODOBY BONSAJE?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3702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CHARAKTERU STONKU A TOHO, KDE SE PĚSTUJÍ</a:t>
            </a:r>
          </a:p>
          <a:p>
            <a:r>
              <a:rPr lang="cs-CZ" dirty="0" smtClean="0"/>
              <a:t>CYPŘIŠEK, BOROVICE, ZLATICE, ZERAV, BŘÍZA,..</a:t>
            </a:r>
          </a:p>
          <a:p>
            <a:r>
              <a:rPr lang="cs-CZ" dirty="0" smtClean="0"/>
              <a:t>STROMY, KEŘE, JEHLIČNANY, LISTNÁČE</a:t>
            </a:r>
          </a:p>
          <a:p>
            <a:r>
              <a:rPr lang="cs-CZ" dirty="0" smtClean="0"/>
              <a:t>PODLE ZPŮSOBU PĚSTOVÁNÍ A TOHO,KDY KVETOU</a:t>
            </a:r>
          </a:p>
          <a:p>
            <a:r>
              <a:rPr lang="cs-CZ" dirty="0" smtClean="0"/>
              <a:t>IBIŠEK, FÍKUS, TLUSTICE,…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8297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POUŽITÁ LITERATURA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DYTRTOVÁ, R. a kol. </a:t>
            </a:r>
            <a:r>
              <a:rPr lang="cs-CZ" sz="1600" i="1" dirty="0" smtClean="0"/>
              <a:t>Praktické činnosti – Pěstitelství pro 6. – 9. ročník základních škol. </a:t>
            </a:r>
            <a:r>
              <a:rPr lang="cs-CZ" sz="1600" dirty="0" smtClean="0"/>
              <a:t>1. vyd. Praha : Nakladatelství Fortuna, 1997. ISBN 80-7168-448-1. s. 68 - 73.</a:t>
            </a:r>
          </a:p>
          <a:p>
            <a:r>
              <a:rPr lang="cs-CZ" sz="1600" dirty="0" smtClean="0"/>
              <a:t>Obrázky poskytl Microsoft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5018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1600" b="1" dirty="0" smtClean="0"/>
              <a:t>Název: Okrasné rostliny</a:t>
            </a:r>
            <a:endParaRPr lang="cs-CZ" sz="1600" dirty="0" smtClean="0"/>
          </a:p>
          <a:p>
            <a:pPr eaLnBrk="1" hangingPunct="1"/>
            <a:r>
              <a:rPr lang="cs-CZ" sz="1600" b="1" dirty="0" smtClean="0"/>
              <a:t>Autor: Ing. Andrea </a:t>
            </a:r>
            <a:r>
              <a:rPr lang="cs-CZ" sz="1600" b="1" dirty="0" err="1" smtClean="0"/>
              <a:t>Hojková</a:t>
            </a:r>
            <a:r>
              <a:rPr lang="cs-CZ" sz="1600" b="1" dirty="0" smtClean="0"/>
              <a:t> </a:t>
            </a:r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b="1" dirty="0" smtClean="0"/>
              <a:t>Stručná anotace: </a:t>
            </a:r>
          </a:p>
          <a:p>
            <a:r>
              <a:rPr lang="cs-CZ" sz="1600" b="1" dirty="0" smtClean="0"/>
              <a:t>Prezentace je určená k výkladu</a:t>
            </a:r>
            <a:r>
              <a:rPr lang="cs-CZ" sz="1600" b="1" dirty="0"/>
              <a:t> </a:t>
            </a:r>
            <a:r>
              <a:rPr lang="cs-CZ" sz="1600" b="1" dirty="0" smtClean="0"/>
              <a:t>učiva.  Vysvětluje žákům význam okrasných rostlin pro člověka, jejich dělení z mnoha hledisek, způsoby a podmínky jejich pěstování.</a:t>
            </a:r>
          </a:p>
          <a:p>
            <a:pPr eaLnBrk="1" hangingPunct="1"/>
            <a:r>
              <a:rPr lang="cs-CZ" sz="1600" b="1" dirty="0" smtClean="0"/>
              <a:t>Metodické zhodnocení: </a:t>
            </a:r>
          </a:p>
          <a:p>
            <a:pPr eaLnBrk="1" hangingPunct="1"/>
            <a:r>
              <a:rPr lang="cs-CZ" sz="1600" b="1" dirty="0" smtClean="0"/>
              <a:t>Prezentace byla </a:t>
            </a:r>
            <a:r>
              <a:rPr lang="cs-CZ" sz="1600" b="1" dirty="0" err="1" smtClean="0"/>
              <a:t>odpilotována</a:t>
            </a:r>
            <a:r>
              <a:rPr lang="cs-CZ" sz="1600" b="1" dirty="0" smtClean="0"/>
              <a:t>  20.4.2012 v 7.D. Časová dotace materiálu je 1 vyučovací hodina  a  je vhodný i pro žáky s SVP. Formu zápisu lze v prezentaci vyznačit změnou řezu písma.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0896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OKRASNÉ ROSTLINY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C:\Users\ucitel\AppData\Local\Microsoft\Windows\Temporary Internet Files\Content.IE5\ZQ8KMDWA\MP9002553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202" y="3356992"/>
            <a:ext cx="3657600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97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 OKRASNÝCH ROSTLIN</a:t>
            </a:r>
          </a:p>
          <a:p>
            <a:r>
              <a:rPr lang="cs-CZ" dirty="0" smtClean="0"/>
              <a:t>ROZDĚLENÍ OKRASNÝCH ROSTLIN</a:t>
            </a:r>
          </a:p>
          <a:p>
            <a:r>
              <a:rPr lang="cs-CZ" dirty="0" smtClean="0"/>
              <a:t>OKRASNÉ DŘEVINY</a:t>
            </a:r>
          </a:p>
          <a:p>
            <a:r>
              <a:rPr lang="cs-CZ" dirty="0" smtClean="0"/>
              <a:t>VENKOVNÍ A BALKONOVÉ KVĚTINY</a:t>
            </a:r>
          </a:p>
          <a:p>
            <a:r>
              <a:rPr lang="cs-CZ" dirty="0" smtClean="0"/>
              <a:t>POKOJOVÉ ROSTLINY</a:t>
            </a:r>
          </a:p>
          <a:p>
            <a:r>
              <a:rPr lang="cs-CZ" dirty="0" smtClean="0"/>
              <a:t>OPAKOVÁNÍ</a:t>
            </a:r>
            <a:endParaRPr lang="cs-CZ" dirty="0"/>
          </a:p>
        </p:txBody>
      </p:sp>
      <p:pic>
        <p:nvPicPr>
          <p:cNvPr id="8194" name="Picture 2" descr="C:\Users\ucitel\AppData\Local\Microsoft\Windows\Temporary Internet Files\Content.IE5\383DM8U6\MP9003416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93394"/>
            <a:ext cx="208823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25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ZKRÁŠLUJÍ ŽIVOTNÍ PROSTŘEDÍ</a:t>
            </a:r>
          </a:p>
          <a:p>
            <a:r>
              <a:rPr lang="cs-CZ" dirty="0" smtClean="0"/>
              <a:t>OZDRAVUJÍ ŽP – FOTOSYNTÉZA</a:t>
            </a:r>
          </a:p>
          <a:p>
            <a:r>
              <a:rPr lang="cs-CZ" dirty="0" smtClean="0"/>
              <a:t>PARKY, ZAHRADY, SKLENÍKY, INTERIÉRY</a:t>
            </a:r>
          </a:p>
          <a:p>
            <a:r>
              <a:rPr lang="cs-CZ" dirty="0" smtClean="0"/>
              <a:t>NEJKRÁSNĚJŠÍ DÁREK</a:t>
            </a:r>
            <a:endParaRPr lang="cs-CZ" dirty="0"/>
          </a:p>
        </p:txBody>
      </p:sp>
      <p:pic>
        <p:nvPicPr>
          <p:cNvPr id="1028" name="Picture 4" descr="C:\Users\ucitel\AppData\Local\Microsoft\Windows\Temporary Internet Files\Content.IE5\383DM8U6\MP9004222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36004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82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PODLE CHARAKTERU STONKU</a:t>
            </a:r>
          </a:p>
          <a:p>
            <a:pPr marL="0" indent="0">
              <a:buNone/>
            </a:pPr>
            <a:r>
              <a:rPr lang="cs-CZ" b="1" i="1" dirty="0"/>
              <a:t> </a:t>
            </a:r>
            <a:r>
              <a:rPr lang="cs-CZ" b="1" i="1" dirty="0" smtClean="0"/>
              <a:t>  1. OKRASNÉ DŘEVINY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- STROMY, KEŘE, JEHLIČNATÉ, LISTNATÉ</a:t>
            </a:r>
          </a:p>
          <a:p>
            <a:pPr marL="0" indent="0">
              <a:buNone/>
            </a:pPr>
            <a:r>
              <a:rPr lang="cs-CZ" b="1" i="1" dirty="0"/>
              <a:t> </a:t>
            </a:r>
            <a:r>
              <a:rPr lang="cs-CZ" b="1" i="1" dirty="0" smtClean="0"/>
              <a:t>  2. OKRASNÉ BYLINY</a:t>
            </a:r>
          </a:p>
          <a:p>
            <a:pPr marL="720725" indent="-720725">
              <a:buNone/>
            </a:pPr>
            <a:r>
              <a:rPr lang="cs-CZ" dirty="0"/>
              <a:t> </a:t>
            </a:r>
            <a:r>
              <a:rPr lang="cs-CZ" dirty="0" smtClean="0"/>
              <a:t>     - KVĚTINY, TRAVINY, JEDNOLETÉ , DVOULETÉ, VYTRVALÉ</a:t>
            </a:r>
            <a:endParaRPr lang="cs-CZ" dirty="0"/>
          </a:p>
        </p:txBody>
      </p:sp>
      <p:pic>
        <p:nvPicPr>
          <p:cNvPr id="9218" name="Picture 2" descr="C:\Users\ucitel\AppData\Local\Microsoft\Windows\Temporary Internet Files\Content.IE5\7F43O0X3\MP9001451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20"/>
            <a:ext cx="4248472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90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OKRASNÉ DŘEVINY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LISTNATÉ DŘEVINY </a:t>
            </a:r>
            <a:r>
              <a:rPr lang="cs-CZ" dirty="0" smtClean="0"/>
              <a:t>– OPADAVÉ NEBO STÁLOZELENÉ, OKRASNÉ LISTY I PLODY, POPÍNAVÉ ZASTIŇUJÍ A ZVLHČUJÍ PROSTŘEDÍ, PLAZIVÉ NAHRAZUJÍ TRÁVNÍK</a:t>
            </a:r>
          </a:p>
          <a:p>
            <a:r>
              <a:rPr lang="cs-CZ" b="1" dirty="0" smtClean="0"/>
              <a:t>JEHLIČNATÉ DŘEVINY </a:t>
            </a:r>
            <a:r>
              <a:rPr lang="cs-CZ" dirty="0" smtClean="0"/>
              <a:t>– STÁLE OLISTĚNÉ (MODŘÍN), OKRASNÉ CELÝ ROK, ROZMANITÉ TVARY, OBSAHUJÍ SILICE A OZDRAVUJÍ PROSTŘEDÍ</a:t>
            </a:r>
          </a:p>
          <a:p>
            <a:r>
              <a:rPr lang="cs-CZ" dirty="0" smtClean="0"/>
              <a:t>NĚKTERÉ JSOU JEDOVATÉ A ALERGIZUJÍCÍ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8284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PODLE TOHO, KDE SE PĚSTUJÍ</a:t>
            </a:r>
          </a:p>
          <a:p>
            <a:pPr marL="0" indent="0">
              <a:buNone/>
            </a:pPr>
            <a:r>
              <a:rPr lang="cs-CZ" b="1" i="1" dirty="0"/>
              <a:t> </a:t>
            </a:r>
            <a:r>
              <a:rPr lang="cs-CZ" b="1" i="1" dirty="0" smtClean="0"/>
              <a:t>  1. VENKOVNÍ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/>
              <a:t> </a:t>
            </a:r>
            <a:r>
              <a:rPr lang="cs-CZ" b="1" i="1" dirty="0" smtClean="0"/>
              <a:t>  2. POKOJOVÉ</a:t>
            </a:r>
            <a:endParaRPr lang="cs-CZ" b="1" i="1" dirty="0"/>
          </a:p>
        </p:txBody>
      </p:sp>
      <p:pic>
        <p:nvPicPr>
          <p:cNvPr id="2050" name="Picture 2" descr="C:\Users\ucitel\AppData\Local\Microsoft\Windows\Temporary Internet Files\Content.IE5\7F43O0X3\MP90014512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3657600" cy="14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citel\AppData\Local\Microsoft\Windows\Temporary Internet Files\Content.IE5\1XP9QPT6\MP90018267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93156"/>
            <a:ext cx="36576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6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VYBRANÉ RODY OKRASNÝCH DŘEVIN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PÁMELNÍK              RŮŽE                        ŠEŘÍK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5" name="Picture 3" descr="C:\Users\ucitel\AppData\Local\Microsoft\Windows\Temporary Internet Files\Content.IE5\ZQ8KMDWA\MC9002819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12666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citel\AppData\Local\Microsoft\Windows\Temporary Internet Files\Content.IE5\7F43O0X3\MP900145125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25202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citel\AppData\Local\Microsoft\Windows\Temporary Internet Files\Content.IE5\ZQ8KMDWA\MC90012298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525126" cy="43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16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610</Words>
  <Application>Microsoft Office PowerPoint</Application>
  <PresentationFormat>Předvádění na obrazovce (4:3)</PresentationFormat>
  <Paragraphs>111</Paragraphs>
  <Slides>18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systému Office</vt:lpstr>
      <vt:lpstr>Snímek 1</vt:lpstr>
      <vt:lpstr>Snímek 2</vt:lpstr>
      <vt:lpstr>OKRASNÉ ROSTLINY</vt:lpstr>
      <vt:lpstr>OSNOVA</vt:lpstr>
      <vt:lpstr>VÝZNAM</vt:lpstr>
      <vt:lpstr>ROZDĚLENÍ</vt:lpstr>
      <vt:lpstr>OKRASNÉ DŘEVINY</vt:lpstr>
      <vt:lpstr>Snímek 8</vt:lpstr>
      <vt:lpstr>VYBRANÉ RODY OKRASNÝCH DŘEVIN</vt:lpstr>
      <vt:lpstr>Snímek 10</vt:lpstr>
      <vt:lpstr>VENKOVNÍ A BALKONOVÉ</vt:lpstr>
      <vt:lpstr>Snímek 12</vt:lpstr>
      <vt:lpstr>POZNEJ A ZAŘAĎ!</vt:lpstr>
      <vt:lpstr>POKOJOVÉ ROSTLINY</vt:lpstr>
      <vt:lpstr>POZNEJ A URČI OKRASU!</vt:lpstr>
      <vt:lpstr>OPAKOVÁNÍ</vt:lpstr>
      <vt:lpstr>ŘEŠENÍ</vt:lpstr>
      <vt:lpstr>POUŽITÁ LITERATURA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OKRASNÉ ROSTLINY</dc:title>
  <dc:creator>ucitel</dc:creator>
  <cp:lastModifiedBy>Uživatel</cp:lastModifiedBy>
  <cp:revision>15</cp:revision>
  <dcterms:created xsi:type="dcterms:W3CDTF">2012-03-29T07:34:06Z</dcterms:created>
  <dcterms:modified xsi:type="dcterms:W3CDTF">2012-05-07T11:43:29Z</dcterms:modified>
</cp:coreProperties>
</file>