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1"/>
  </p:notesMasterIdLst>
  <p:sldIdLst>
    <p:sldId id="257" r:id="rId3"/>
    <p:sldId id="256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90240-59E6-4BD7-863E-5BEDC312B4B4}" type="datetimeFigureOut">
              <a:rPr lang="cs-CZ" smtClean="0"/>
              <a:pPr/>
              <a:t>22.10.2011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E575FC-E9A0-4E03-9536-B3BAB3FF6BE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76102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9466946-3F8A-4D69-B2FC-1F36FE9F3466}" type="datetime1">
              <a:rPr lang="cs-CZ"/>
              <a:pPr/>
              <a:t>22.10.2011</a:t>
            </a:fld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cs-CZ"/>
              <a:t>Autorem materiálu a všech jeho částí, není-li uvedeno jinak, je</a:t>
            </a:r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E575FC-E9A0-4E03-9536-B3BAB3FF6BEA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E575FC-E9A0-4E03-9536-B3BAB3FF6BEA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E575FC-E9A0-4E03-9536-B3BAB3FF6BEA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E575FC-E9A0-4E03-9536-B3BAB3FF6BEA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E575FC-E9A0-4E03-9536-B3BAB3FF6BEA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E575FC-E9A0-4E03-9536-B3BAB3FF6BEA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E575FC-E9A0-4E03-9536-B3BAB3FF6BEA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6A05-A779-4DBB-BA11-C4832E5DF0BA}" type="datetime1">
              <a:rPr lang="cs-CZ" smtClean="0"/>
              <a:pPr/>
              <a:t>22.10.2011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Libuše Kocourková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5517-2308-4CF3-9CC2-97B65592252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305700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CA57-6F1C-4D29-A42B-0E0C7A915F1A}" type="datetime1">
              <a:rPr lang="cs-CZ" smtClean="0"/>
              <a:pPr/>
              <a:t>22.10.2011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Libuše Kocourková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5517-2308-4CF3-9CC2-97B65592252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271769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73DAD-2EDA-48F8-B779-CA5AF4D772DB}" type="datetime1">
              <a:rPr lang="cs-CZ" smtClean="0"/>
              <a:pPr/>
              <a:t>22.10.2011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Libuše Kocourková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5517-2308-4CF3-9CC2-97B65592252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745937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AD936A05-A779-4DBB-BA11-C4832E5DF0BA}" type="datetime1">
              <a:rPr lang="cs-CZ" smtClean="0"/>
              <a:pPr/>
              <a:t>22.10.2011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r>
              <a:rPr lang="cs-CZ" smtClean="0"/>
              <a:t>Autorem materiálu a všech jeho částí, není-li uvedeno jinak, je Mgr. Libuše Kocourková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2E8F5517-2308-4CF3-9CC2-97B6559225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FB666-58D0-4491-8AEA-1B571B37FCED}" type="datetime1">
              <a:rPr lang="cs-CZ" smtClean="0"/>
              <a:pPr/>
              <a:t>22.10.2011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Libuše Kocourková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5517-2308-4CF3-9CC2-97B6559225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6C9B3-D44B-45C4-9CB7-BC576C74B702}" type="datetime1">
              <a:rPr lang="cs-CZ" smtClean="0"/>
              <a:pPr/>
              <a:t>22.10.2011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Libuše Kocourková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5517-2308-4CF3-9CC2-97B6559225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8FB3E-0C2D-4F37-B0EC-C06995BEEF7C}" type="datetime1">
              <a:rPr lang="cs-CZ" smtClean="0"/>
              <a:pPr/>
              <a:t>22.10.2011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Libuše Kocourková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5517-2308-4CF3-9CC2-97B65592252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68775-F44B-4C9E-9E02-A9DB3BF2A2B1}" type="datetime1">
              <a:rPr lang="cs-CZ" smtClean="0"/>
              <a:pPr/>
              <a:t>22.10.2011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Libuše Kocourková</a:t>
            </a: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5517-2308-4CF3-9CC2-97B65592252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48F4F-745F-478F-ADFC-8FDDE0BBE405}" type="datetime1">
              <a:rPr lang="cs-CZ" smtClean="0"/>
              <a:pPr/>
              <a:t>22.10.2011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Libuše Kocourková</a:t>
            </a: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5517-2308-4CF3-9CC2-97B6559225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378F-2855-4C37-ACF8-EA251F99AB2F}" type="datetime1">
              <a:rPr lang="cs-CZ" smtClean="0"/>
              <a:pPr/>
              <a:t>22.10.2011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Libuše Kocourková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5517-2308-4CF3-9CC2-97B6559225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BB8864F-39DF-4C54-B60C-49FA138A68F3}" type="datetime1">
              <a:rPr lang="cs-CZ" smtClean="0"/>
              <a:pPr/>
              <a:t>22.10.2011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r>
              <a:rPr lang="cs-CZ" smtClean="0"/>
              <a:t>Autorem materiálu a všech jeho částí, není-li uvedeno jinak, je Mgr. Libuše Kocourková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2E8F5517-2308-4CF3-9CC2-97B6559225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FB666-58D0-4491-8AEA-1B571B37FCED}" type="datetime1">
              <a:rPr lang="cs-CZ" smtClean="0"/>
              <a:pPr/>
              <a:t>22.10.2011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Libuše Kocourková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5517-2308-4CF3-9CC2-97B65592252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613490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426C053A-8103-49F2-9F1A-414AF38E303F}" type="datetime1">
              <a:rPr lang="cs-CZ" smtClean="0"/>
              <a:pPr/>
              <a:t>22.10.2011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r>
              <a:rPr lang="cs-CZ" smtClean="0"/>
              <a:t>Autorem materiálu a všech jeho částí, není-li uvedeno jinak, je Mgr. Libuše Kocourková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2E8F5517-2308-4CF3-9CC2-97B6559225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CA57-6F1C-4D29-A42B-0E0C7A915F1A}" type="datetime1">
              <a:rPr lang="cs-CZ" smtClean="0"/>
              <a:pPr/>
              <a:t>22.10.2011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Libuše Kocourková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5517-2308-4CF3-9CC2-97B6559225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73DAD-2EDA-48F8-B779-CA5AF4D772DB}" type="datetime1">
              <a:rPr lang="cs-CZ" smtClean="0"/>
              <a:pPr/>
              <a:t>22.10.2011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Libuše Kocourková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5517-2308-4CF3-9CC2-97B6559225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6C9B3-D44B-45C4-9CB7-BC576C74B702}" type="datetime1">
              <a:rPr lang="cs-CZ" smtClean="0"/>
              <a:pPr/>
              <a:t>22.10.2011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Libuše Kocourková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5517-2308-4CF3-9CC2-97B65592252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01390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8FB3E-0C2D-4F37-B0EC-C06995BEEF7C}" type="datetime1">
              <a:rPr lang="cs-CZ" smtClean="0"/>
              <a:pPr/>
              <a:t>22.10.2011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Libuše Kocourková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5517-2308-4CF3-9CC2-97B65592252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03228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68775-F44B-4C9E-9E02-A9DB3BF2A2B1}" type="datetime1">
              <a:rPr lang="cs-CZ" smtClean="0"/>
              <a:pPr/>
              <a:t>22.10.2011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Libuše Kocourková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5517-2308-4CF3-9CC2-97B65592252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258588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48F4F-745F-478F-ADFC-8FDDE0BBE405}" type="datetime1">
              <a:rPr lang="cs-CZ" smtClean="0"/>
              <a:pPr/>
              <a:t>22.10.2011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Libuše Kocourková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5517-2308-4CF3-9CC2-97B65592252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66019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378F-2855-4C37-ACF8-EA251F99AB2F}" type="datetime1">
              <a:rPr lang="cs-CZ" smtClean="0"/>
              <a:pPr/>
              <a:t>22.10.2011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Libuše Kocourková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5517-2308-4CF3-9CC2-97B65592252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589531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864F-39DF-4C54-B60C-49FA138A68F3}" type="datetime1">
              <a:rPr lang="cs-CZ" smtClean="0"/>
              <a:pPr/>
              <a:t>22.10.2011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Libuše Kocourková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5517-2308-4CF3-9CC2-97B65592252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54828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C053A-8103-49F2-9F1A-414AF38E303F}" type="datetime1">
              <a:rPr lang="cs-CZ" smtClean="0"/>
              <a:pPr/>
              <a:t>22.10.2011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Libuše Kocourková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5517-2308-4CF3-9CC2-97B65592252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87695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DB0CB-6DC4-4C5C-9137-AAA321239C31}" type="datetime1">
              <a:rPr lang="cs-CZ" smtClean="0"/>
              <a:pPr/>
              <a:t>22.10.2011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Autorem materiálu a všech jeho částí, není-li uvedeno jinak, je Mgr. Libuše Kocourková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F5517-2308-4CF3-9CC2-97B65592252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28612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F5DB0CB-6DC4-4C5C-9137-AAA321239C31}" type="datetime1">
              <a:rPr lang="cs-CZ" smtClean="0"/>
              <a:pPr/>
              <a:t>22.10.2011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r>
              <a:rPr lang="cs-CZ" smtClean="0"/>
              <a:t>Autorem materiálu a všech jeho částí, není-li uvedeno jinak, je Mgr. Libuše Kocourková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E8F5517-2308-4CF3-9CC2-97B65592252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image" Target="../media/image9.wmf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5" Type="http://schemas.openxmlformats.org/officeDocument/2006/relationships/image" Target="../media/image17.wmf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jpeg"/><Relationship Id="rId4" Type="http://schemas.openxmlformats.org/officeDocument/2006/relationships/image" Target="../media/image20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Zástupný symbol pro zápatí 26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mtClean="0"/>
              <a:t>Autorem materiálu a všech jeho částí, není-li uvedeno jinak, je Mgr. Libuše Kocourková</a:t>
            </a:r>
            <a:endParaRPr lang="cs-CZ"/>
          </a:p>
        </p:txBody>
      </p:sp>
      <p:pic>
        <p:nvPicPr>
          <p:cNvPr id="2052" name="Obrázek 1" descr="logolinkII_bar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581525"/>
            <a:ext cx="5762625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669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2106" name="Rectangle 58"/>
          <p:cNvSpPr>
            <a:spLocks noChangeArrowheads="1"/>
          </p:cNvSpPr>
          <p:nvPr/>
        </p:nvSpPr>
        <p:spPr bwMode="auto">
          <a:xfrm>
            <a:off x="468313" y="3011488"/>
            <a:ext cx="84248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cs-CZ" sz="1800"/>
          </a:p>
        </p:txBody>
      </p:sp>
      <p:sp>
        <p:nvSpPr>
          <p:cNvPr id="2107" name="Rectangle 59"/>
          <p:cNvSpPr>
            <a:spLocks noChangeArrowheads="1"/>
          </p:cNvSpPr>
          <p:nvPr/>
        </p:nvSpPr>
        <p:spPr bwMode="auto">
          <a:xfrm>
            <a:off x="0" y="3971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sz="1800"/>
          </a:p>
        </p:txBody>
      </p:sp>
      <p:pic>
        <p:nvPicPr>
          <p:cNvPr id="2111" name="Picture 6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60350"/>
            <a:ext cx="658813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12" name="Rectangle 64"/>
          <p:cNvSpPr>
            <a:spLocks noChangeArrowheads="1"/>
          </p:cNvSpPr>
          <p:nvPr/>
        </p:nvSpPr>
        <p:spPr bwMode="auto">
          <a:xfrm>
            <a:off x="611188" y="1122363"/>
            <a:ext cx="69135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cs-CZ" sz="1400" b="1"/>
              <a:t>Tento materiál byl vytvořen v rámci projektu  Operačního programu Vzdělávání pro konkurenceschopnost.</a:t>
            </a:r>
          </a:p>
        </p:txBody>
      </p:sp>
      <p:graphicFrame>
        <p:nvGraphicFramePr>
          <p:cNvPr id="2165" name="Group 117"/>
          <p:cNvGraphicFramePr>
            <a:graphicFrameLocks noGrp="1"/>
          </p:cNvGraphicFramePr>
          <p:nvPr/>
        </p:nvGraphicFramePr>
        <p:xfrm>
          <a:off x="611188" y="1700213"/>
          <a:ext cx="6837362" cy="1097280"/>
        </p:xfrm>
        <a:graphic>
          <a:graphicData uri="http://schemas.openxmlformats.org/drawingml/2006/table">
            <a:tbl>
              <a:tblPr/>
              <a:tblGrid>
                <a:gridCol w="2243137"/>
                <a:gridCol w="4594225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Projekt MŠMT ČR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EU PENÍZE ŠKOLÁM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Číslo projektu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CZ.1.07/1.4.00/21.2146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Název projektu školy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Inovace ve vzdělávání na naší škole ZŠ Studánka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Šablona  III/2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Inovace a zkvalitnění výuky prostřednictvím ICT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64" name="Rectangle 116"/>
          <p:cNvSpPr>
            <a:spLocks noChangeArrowheads="1"/>
          </p:cNvSpPr>
          <p:nvPr/>
        </p:nvSpPr>
        <p:spPr bwMode="auto">
          <a:xfrm>
            <a:off x="395288" y="1912174"/>
            <a:ext cx="8497887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endParaRPr lang="cs-CZ" b="1" dirty="0" smtClean="0"/>
          </a:p>
          <a:p>
            <a:pPr algn="ctr"/>
            <a:endParaRPr lang="cs-CZ" b="1" dirty="0"/>
          </a:p>
          <a:p>
            <a:pPr algn="ctr"/>
            <a:endParaRPr lang="cs-CZ" b="1" dirty="0" smtClean="0"/>
          </a:p>
          <a:p>
            <a:pPr algn="ctr"/>
            <a:r>
              <a:rPr lang="cs-CZ" sz="1400" b="1" dirty="0" smtClean="0"/>
              <a:t>SADA </a:t>
            </a:r>
            <a:r>
              <a:rPr lang="cs-CZ" sz="1400" b="1" dirty="0"/>
              <a:t>č. </a:t>
            </a:r>
            <a:r>
              <a:rPr lang="cs-CZ" sz="1400" b="1" dirty="0" smtClean="0"/>
              <a:t>VI</a:t>
            </a:r>
            <a:endParaRPr lang="cs-CZ" sz="1400" b="1" dirty="0"/>
          </a:p>
          <a:p>
            <a:r>
              <a:rPr lang="cs-CZ" sz="1400" b="1" dirty="0" smtClean="0"/>
              <a:t>                                                        Identifikátor</a:t>
            </a:r>
            <a:r>
              <a:rPr lang="cs-CZ" sz="1400" b="1" dirty="0"/>
              <a:t>: </a:t>
            </a:r>
            <a:r>
              <a:rPr lang="cs-CZ" sz="1400" b="1" dirty="0" smtClean="0"/>
              <a:t>VY_32_INOVACE_SADA </a:t>
            </a:r>
            <a:r>
              <a:rPr lang="cs-CZ" sz="1400" b="1" dirty="0" smtClean="0"/>
              <a:t>VI_Aj</a:t>
            </a:r>
            <a:r>
              <a:rPr lang="cs-CZ" sz="1400" b="1" dirty="0" smtClean="0"/>
              <a:t>, DUM 16</a:t>
            </a:r>
            <a:endParaRPr lang="cs-CZ" sz="1400" b="1" dirty="0"/>
          </a:p>
          <a:p>
            <a:pPr algn="ctr"/>
            <a:r>
              <a:rPr lang="cs-CZ" sz="1400" b="1" dirty="0"/>
              <a:t>Vzdělávací oblast: Jazyk a jazyková komunikace</a:t>
            </a:r>
          </a:p>
          <a:p>
            <a:pPr algn="ctr"/>
            <a:r>
              <a:rPr lang="cs-CZ" sz="1400" b="1" dirty="0"/>
              <a:t>Vzdělávací obor: </a:t>
            </a:r>
            <a:r>
              <a:rPr lang="cs-CZ" sz="1400" b="1" dirty="0" smtClean="0"/>
              <a:t>Anglický jazyk</a:t>
            </a:r>
            <a:endParaRPr lang="cs-CZ" sz="1400" b="1" dirty="0"/>
          </a:p>
          <a:p>
            <a:pPr algn="ctr"/>
            <a:endParaRPr lang="cs-CZ" sz="1400" dirty="0"/>
          </a:p>
          <a:p>
            <a:r>
              <a:rPr lang="cs-CZ" sz="1400" b="1" dirty="0"/>
              <a:t>Název</a:t>
            </a:r>
            <a:r>
              <a:rPr lang="cs-CZ" sz="1400" b="1" dirty="0" smtClean="0"/>
              <a:t>: Co se právě teď děje?</a:t>
            </a:r>
            <a:endParaRPr lang="cs-CZ" sz="1400" dirty="0"/>
          </a:p>
          <a:p>
            <a:r>
              <a:rPr lang="cs-CZ" sz="1400" b="1" dirty="0"/>
              <a:t>Autor</a:t>
            </a:r>
            <a:r>
              <a:rPr lang="cs-CZ" sz="1400" b="1" dirty="0" smtClean="0"/>
              <a:t>: Mgr. Libuše Kocourková</a:t>
            </a:r>
            <a:endParaRPr lang="cs-CZ" sz="1400" dirty="0"/>
          </a:p>
          <a:p>
            <a:r>
              <a:rPr lang="cs-CZ" sz="1400" b="1" dirty="0"/>
              <a:t>Stručná anotace</a:t>
            </a:r>
            <a:r>
              <a:rPr lang="cs-CZ" sz="1400" b="1" dirty="0" smtClean="0"/>
              <a:t>: Konverzace na téma Co se právě teď děje?</a:t>
            </a:r>
            <a:endParaRPr lang="cs-CZ" sz="1400" b="1" dirty="0"/>
          </a:p>
          <a:p>
            <a:r>
              <a:rPr lang="cs-CZ" sz="1400" b="1" dirty="0"/>
              <a:t>Metodické zhodnocení</a:t>
            </a:r>
            <a:r>
              <a:rPr lang="cs-CZ" sz="1400" b="1" dirty="0" smtClean="0"/>
              <a:t>: Aktivita určená pro žáky osmých ročníků – pilotáž dne 17.10.2011, 8.A</a:t>
            </a:r>
            <a:endParaRPr lang="cs-CZ" sz="1400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xmlns="" val="3781704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NOW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Libuše Kocourková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09876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What</a:t>
            </a:r>
            <a:r>
              <a:rPr lang="cs-CZ" dirty="0" smtClean="0"/>
              <a:t> are </a:t>
            </a:r>
            <a:r>
              <a:rPr lang="cs-CZ" dirty="0" err="1" smtClean="0"/>
              <a:t>people</a:t>
            </a:r>
            <a:r>
              <a:rPr lang="cs-CZ" dirty="0" smtClean="0"/>
              <a:t> </a:t>
            </a:r>
            <a:r>
              <a:rPr lang="cs-CZ" dirty="0" err="1" smtClean="0"/>
              <a:t>doing</a:t>
            </a:r>
            <a:r>
              <a:rPr lang="cs-CZ" dirty="0" smtClean="0"/>
              <a:t>?</a:t>
            </a:r>
            <a:endParaRPr lang="cs-CZ" dirty="0"/>
          </a:p>
        </p:txBody>
      </p:sp>
      <p:pic>
        <p:nvPicPr>
          <p:cNvPr id="1026" name="Picture 2" descr="C:\Users\Líba\AppData\Local\Microsoft\Windows\Temporary Internet Files\Content.IE5\FNY5V67G\MP900402608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1356" y="1772816"/>
            <a:ext cx="2520280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Libuše Kocourková</a:t>
            </a:r>
            <a:endParaRPr lang="cs-CZ"/>
          </a:p>
        </p:txBody>
      </p:sp>
      <p:pic>
        <p:nvPicPr>
          <p:cNvPr id="1027" name="Picture 3" descr="C:\Users\Líba\AppData\Local\Microsoft\Windows\Temporary Internet Files\Content.IE5\LX5CTRPF\MP900431229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72816"/>
            <a:ext cx="2420888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íba\AppData\Local\Microsoft\Windows\Temporary Internet Files\Content.IE5\EMDGUSKH\MC90044052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8164" y="4361314"/>
            <a:ext cx="1828800" cy="129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Líba\AppData\Local\Microsoft\Windows\Temporary Internet Files\Content.IE5\MC7S57N5\MP900430464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4974" y="3857128"/>
            <a:ext cx="1872209" cy="187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2677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Libuše Kocourková</a:t>
            </a:r>
            <a:endParaRPr lang="cs-CZ"/>
          </a:p>
        </p:txBody>
      </p:sp>
      <p:pic>
        <p:nvPicPr>
          <p:cNvPr id="5" name="Picture 6" descr="C:\Users\Líba\AppData\Local\Microsoft\Windows\Temporary Internet Files\Content.IE5\EMDGUSKH\MP900406836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2447199" cy="195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Líba\AppData\Local\Microsoft\Windows\Temporary Internet Files\Content.IE5\MC7S57N5\MP900178844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764704"/>
            <a:ext cx="3657600" cy="242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Líba\AppData\Local\Microsoft\Windows\Temporary Internet Files\Content.IE5\LX5CTRPF\MP900227490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8737" y="3284984"/>
            <a:ext cx="3657600" cy="242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Líba\AppData\Local\Microsoft\Windows\Temporary Internet Files\Content.IE5\FNY5V67G\MP900422331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67747" y="3284984"/>
            <a:ext cx="1854857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51634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Libuše Kocourková</a:t>
            </a:r>
            <a:endParaRPr lang="cs-CZ"/>
          </a:p>
        </p:txBody>
      </p:sp>
      <p:pic>
        <p:nvPicPr>
          <p:cNvPr id="3074" name="Picture 2" descr="C:\Users\Líba\AppData\Local\Microsoft\Windows\Temporary Internet Files\Content.IE5\FNY5V67G\MC90033298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85651"/>
            <a:ext cx="1800200" cy="245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Líba\AppData\Local\Microsoft\Windows\Temporary Internet Files\Content.IE5\MC7S57N5\MP900430764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764705"/>
            <a:ext cx="4523717" cy="302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Líba\AppData\Local\Microsoft\Windows\Temporary Internet Files\Content.IE5\FNY5V67G\MC900436045[1].wmf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717032"/>
            <a:ext cx="1736725" cy="184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Líba\AppData\Local\Microsoft\Windows\Temporary Internet Files\Content.IE5\LX5CTRPF\MP900438541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933056"/>
            <a:ext cx="2400139" cy="180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52552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What</a:t>
            </a:r>
            <a:r>
              <a:rPr lang="cs-CZ" dirty="0" smtClean="0"/>
              <a:t> are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doing</a:t>
            </a:r>
            <a:r>
              <a:rPr lang="cs-CZ" dirty="0" smtClean="0"/>
              <a:t> </a:t>
            </a:r>
            <a:r>
              <a:rPr lang="cs-CZ" dirty="0" err="1" smtClean="0"/>
              <a:t>now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Libuše Kocourková</a:t>
            </a:r>
            <a:endParaRPr lang="cs-CZ"/>
          </a:p>
        </p:txBody>
      </p:sp>
      <p:pic>
        <p:nvPicPr>
          <p:cNvPr id="4098" name="Picture 2" descr="C:\Users\Líba\AppData\Local\Microsoft\Windows\Temporary Internet Files\Content.IE5\EMDGUSKH\MP900401849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2816"/>
            <a:ext cx="2400840" cy="159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Líba\AppData\Local\Microsoft\Windows\Temporary Internet Files\Content.IE5\LX5CTRPF\MC90024046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573016"/>
            <a:ext cx="1828800" cy="182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Líba\AppData\Local\Microsoft\Windows\Temporary Internet Files\Content.IE5\EMDGUSKH\MP900439327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00808"/>
            <a:ext cx="3707159" cy="263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99578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Metodický návod: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Snímek 3, 4, 5 – žáci popisují, co dělají osoby na obrázcích.</a:t>
            </a:r>
          </a:p>
          <a:p>
            <a:r>
              <a:rPr lang="cs-CZ" dirty="0" smtClean="0"/>
              <a:t>Snímek 6 – žáci říkají, co dělají oni sami v této chvíli. Obrázky mohou použít jako vzor.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Důležité je použití přítomného času průběhového ve všech větách!!!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Libuše Kocourková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95269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Sources</a:t>
            </a:r>
            <a:r>
              <a:rPr lang="cs-CZ" dirty="0" smtClean="0"/>
              <a:t>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Obrázky vloženy </a:t>
            </a:r>
            <a:r>
              <a:rPr lang="cs-CZ" smtClean="0"/>
              <a:t>z Klipartu.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Libuše Kocourková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5941230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Špendlík">
  <a:themeElements>
    <a:clrScheme name="Špendlík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Špendlík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Špendlí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310</Words>
  <Application>Microsoft Office PowerPoint</Application>
  <PresentationFormat>Předvádění na obrazovce (4:3)</PresentationFormat>
  <Paragraphs>52</Paragraphs>
  <Slides>8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8</vt:i4>
      </vt:variant>
    </vt:vector>
  </HeadingPairs>
  <TitlesOfParts>
    <vt:vector size="10" baseType="lpstr">
      <vt:lpstr>Motiv systému Office</vt:lpstr>
      <vt:lpstr>Špendlík</vt:lpstr>
      <vt:lpstr>Snímek 1</vt:lpstr>
      <vt:lpstr>NOW</vt:lpstr>
      <vt:lpstr>What are people doing?</vt:lpstr>
      <vt:lpstr>Snímek 4</vt:lpstr>
      <vt:lpstr>Snímek 5</vt:lpstr>
      <vt:lpstr>What are you doing now?</vt:lpstr>
      <vt:lpstr>Metodický návod:</vt:lpstr>
      <vt:lpstr>Sources: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Líba</dc:creator>
  <cp:lastModifiedBy>Uživatel</cp:lastModifiedBy>
  <cp:revision>4</cp:revision>
  <dcterms:created xsi:type="dcterms:W3CDTF">2011-10-01T19:32:52Z</dcterms:created>
  <dcterms:modified xsi:type="dcterms:W3CDTF">2011-10-22T17:31:00Z</dcterms:modified>
</cp:coreProperties>
</file>