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56" r:id="rId4"/>
    <p:sldId id="258" r:id="rId5"/>
    <p:sldId id="259" r:id="rId6"/>
    <p:sldId id="260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8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242C4-6540-4445-AD06-D5F30A8C695D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11515-547A-4F95-A1C3-26B95D30F5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8503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466946-3F8A-4D69-B2FC-1F36FE9F3466}" type="datetime1">
              <a:rPr lang="cs-CZ"/>
              <a:pPr/>
              <a:t>22.10.2011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/>
              <a:t>Autorem materiálu a všech jeho částí, není-li uvedeno jinak, je</a:t>
            </a: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1515-547A-4F95-A1C3-26B95D30F51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1515-547A-4F95-A1C3-26B95D30F51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1515-547A-4F95-A1C3-26B95D30F51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1515-547A-4F95-A1C3-26B95D30F51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1515-547A-4F95-A1C3-26B95D30F51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1515-547A-4F95-A1C3-26B95D30F51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1515-547A-4F95-A1C3-26B95D30F51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AAB5-7A18-484F-AFFE-65C2A8802F2B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4357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E01C-C207-4B12-AAEB-AB6643A202DD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305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DEE-F454-46D6-A154-D47CC4954658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9034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AAB5-7A18-484F-AFFE-65C2A8802F2B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968-A4E4-421D-B496-AC619A5F9324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58E0-AC05-4DA0-A713-70BC3C0AE7A5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BA8B-475F-4401-A67C-CE258BC5E904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560-B8D4-4C40-AEA4-EFDB496DC255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1232-4828-48D8-9BAA-A0DA7313BA50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11E1-ACD0-490D-9179-8CE5322C6D00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70F-36AE-442E-AD63-0BD25745B417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A968-A4E4-421D-B496-AC619A5F9324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9422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676F-FAF1-4EFF-9FB2-A0E4DF16B127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E01C-C207-4B12-AAEB-AB6643A202DD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DEE-F454-46D6-A154-D47CC4954658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58E0-AC05-4DA0-A713-70BC3C0AE7A5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059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BA8B-475F-4401-A67C-CE258BC5E904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797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560-B8D4-4C40-AEA4-EFDB496DC255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424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1232-4828-48D8-9BAA-A0DA7313BA50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5862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11E1-ACD0-490D-9179-8CE5322C6D00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217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70F-36AE-442E-AD63-0BD25745B417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793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676F-FAF1-4EFF-9FB2-A0E4DF16B127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1611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258F-F398-4DF7-B773-FA7987CA868C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284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258F-F398-4DF7-B773-FA7987CA868C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69F4-1B6D-4724-B786-6EA0D2F907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zápatí 2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2052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4" name="Rectangle 116"/>
          <p:cNvSpPr>
            <a:spLocks noChangeArrowheads="1"/>
          </p:cNvSpPr>
          <p:nvPr/>
        </p:nvSpPr>
        <p:spPr bwMode="auto">
          <a:xfrm>
            <a:off x="395288" y="1912174"/>
            <a:ext cx="84978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r>
              <a:rPr lang="cs-CZ" sz="1400" b="1" dirty="0" smtClean="0"/>
              <a:t>SADA </a:t>
            </a:r>
            <a:r>
              <a:rPr lang="cs-CZ" sz="1400" b="1" dirty="0"/>
              <a:t>č. </a:t>
            </a:r>
            <a:r>
              <a:rPr lang="cs-CZ" sz="1400" b="1" dirty="0" smtClean="0"/>
              <a:t>VI</a:t>
            </a:r>
            <a:endParaRPr lang="cs-CZ" sz="1400" b="1" dirty="0"/>
          </a:p>
          <a:p>
            <a:pPr algn="ctr"/>
            <a:r>
              <a:rPr lang="cs-CZ" sz="1400" b="1" dirty="0"/>
              <a:t>Identifikátor: </a:t>
            </a:r>
            <a:r>
              <a:rPr lang="cs-CZ" sz="1400" b="1" dirty="0" smtClean="0"/>
              <a:t>VY_32_INOVACE_SADA VI_Aj, DUM </a:t>
            </a:r>
            <a:r>
              <a:rPr lang="cs-CZ" sz="1400" b="1" dirty="0" smtClean="0"/>
              <a:t>18</a:t>
            </a:r>
            <a:endParaRPr lang="cs-CZ" sz="1400" b="1" dirty="0"/>
          </a:p>
          <a:p>
            <a:pPr algn="ctr"/>
            <a:r>
              <a:rPr lang="cs-CZ" sz="1400" b="1" dirty="0"/>
              <a:t>Vzdělávací oblast: Jazyk a jazyková komunikace</a:t>
            </a:r>
          </a:p>
          <a:p>
            <a:pPr algn="ctr"/>
            <a:r>
              <a:rPr lang="cs-CZ" sz="1400" b="1" dirty="0"/>
              <a:t>Vzdělávací obor: </a:t>
            </a:r>
            <a:r>
              <a:rPr lang="cs-CZ" sz="1400" b="1" dirty="0" smtClean="0"/>
              <a:t>Anglický jazyk</a:t>
            </a:r>
            <a:endParaRPr lang="cs-CZ" sz="1400" b="1" dirty="0"/>
          </a:p>
          <a:p>
            <a:pPr algn="ctr"/>
            <a:endParaRPr lang="cs-CZ" sz="1400" dirty="0"/>
          </a:p>
          <a:p>
            <a:r>
              <a:rPr lang="cs-CZ" sz="1400" b="1" dirty="0"/>
              <a:t>Název</a:t>
            </a:r>
            <a:r>
              <a:rPr lang="cs-CZ" sz="1400" b="1" dirty="0" smtClean="0"/>
              <a:t>: Popis místa, co se právě teď děje.</a:t>
            </a:r>
          </a:p>
          <a:p>
            <a:r>
              <a:rPr lang="cs-CZ" sz="1400" b="1" dirty="0" smtClean="0"/>
              <a:t>Autor: Mgr. Libuše Kocourková</a:t>
            </a:r>
            <a:endParaRPr lang="cs-CZ" sz="1400" dirty="0"/>
          </a:p>
          <a:p>
            <a:r>
              <a:rPr lang="cs-CZ" sz="1400" b="1" dirty="0"/>
              <a:t>Stručná anotace</a:t>
            </a:r>
            <a:r>
              <a:rPr lang="cs-CZ" sz="1400" b="1" dirty="0" smtClean="0"/>
              <a:t>: Konverzace na téma popisování místnosti a děje, vazba </a:t>
            </a:r>
            <a:r>
              <a:rPr lang="cs-CZ" sz="1400" b="1" dirty="0" err="1" smtClean="0"/>
              <a:t>there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is</a:t>
            </a:r>
            <a:r>
              <a:rPr lang="cs-CZ" sz="1400" b="1" dirty="0" smtClean="0"/>
              <a:t>/are, přítomný </a:t>
            </a:r>
            <a:r>
              <a:rPr lang="cs-CZ" sz="1400" b="1" dirty="0" err="1" smtClean="0"/>
              <a:t>průb</a:t>
            </a:r>
            <a:r>
              <a:rPr lang="cs-CZ" sz="1400" b="1" dirty="0" smtClean="0"/>
              <a:t>. čas</a:t>
            </a:r>
          </a:p>
          <a:p>
            <a:r>
              <a:rPr lang="cs-CZ" sz="1400" b="1" dirty="0" smtClean="0"/>
              <a:t>Metodické </a:t>
            </a:r>
            <a:r>
              <a:rPr lang="cs-CZ" sz="1400" b="1" dirty="0"/>
              <a:t>zhodnocení</a:t>
            </a:r>
            <a:r>
              <a:rPr lang="cs-CZ" sz="1400" b="1" dirty="0" smtClean="0"/>
              <a:t>: Aktivita určená pro žáky sedmých ročníků – pilotáž dne 17.10.2011, 7. C</a:t>
            </a:r>
            <a:endParaRPr lang="cs-CZ" sz="14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5431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Popis místa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79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Describe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pictures</a:t>
            </a:r>
            <a:r>
              <a:rPr lang="cs-CZ" dirty="0" smtClean="0"/>
              <a:t> and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happening </a:t>
            </a:r>
            <a:r>
              <a:rPr lang="cs-CZ" dirty="0" err="1" smtClean="0"/>
              <a:t>now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O:\Fotky\2005\2005_04_16 - Návštěva u Šnáblů - Mnichov\1. den - Chiemsee\P10404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590528" cy="26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3" name="Picture 2" descr="O:\Fotky\2005\2005_06_05 - Litoměřice\P1050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486806" cy="3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O:\Fotky\2006\2006_05_20 - výlet akvárium a Kladruby\P10105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9"/>
            <a:ext cx="3974570" cy="29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4" name="Picture 3" descr="O:\Fotky\2005\2005_12_13 - Christmas party VŠ\IMG_0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87911"/>
            <a:ext cx="364877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:\Fotky\2006\2006_07_21 - Colours of Ostrava\P10108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447260"/>
            <a:ext cx="3960440" cy="52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26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O:\Fotky\2006\2006_07_21 - Colours of Ostrava\P10108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838666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3075" name="Picture 3" descr="O:\Fotky\2006\2006_08_31 - Londýn a okolí\3. den - Londýn 1\P104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Fotky\2006\2006_08_31 - Londýn a okolí\3. den - Londýn 1\P10400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:\Fotky\2006\2006_08_31 - Londýn a okolí\4. den - Londýn 2\P10402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213" y="476672"/>
            <a:ext cx="3657034" cy="27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8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4098" name="Picture 2" descr="O:\Fotky\2006\2006_09_08 - ŘECKO\Výlet - Delphi\P10405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494517" cy="26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O:\Fotky\2006\2006_09_08 - ŘECKO\Výlet krajem Argolida\P10408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:\Fotky\2006\2006_09_08 - ŘECKO\Výlet noční Nafplio\P10409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4056451" cy="30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92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Metodický návod: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Žáci u všech snímků popisují, co se nachází na fotkách. (tzn. Používají vazbu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/</a:t>
            </a:r>
            <a:r>
              <a:rPr lang="cs-CZ" dirty="0" err="1" smtClean="0"/>
              <a:t>there</a:t>
            </a:r>
            <a:r>
              <a:rPr lang="cs-CZ" dirty="0" smtClean="0"/>
              <a:t> are)</a:t>
            </a:r>
          </a:p>
          <a:p>
            <a:pPr marL="514350" indent="-514350">
              <a:buAutoNum type="arabicParenR"/>
            </a:pPr>
            <a:r>
              <a:rPr lang="cs-CZ" dirty="0" smtClean="0"/>
              <a:t>Žáci popisují obrázky znovu, ovšem tentokrát vysvětlují, co se na fotkách odehrává, co na nich lidé dělají. (používají při popisu přítomný čas průběhový)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792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Všechny obrázky jsou ze soukromého archivu </a:t>
            </a:r>
            <a:r>
              <a:rPr lang="cs-CZ" dirty="0" err="1" smtClean="0"/>
              <a:t>L.Kocourkové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51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331</Words>
  <Application>Microsoft Office PowerPoint</Application>
  <PresentationFormat>Předvádění na obrazovce (4:3)</PresentationFormat>
  <Paragraphs>49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Motiv systému Office</vt:lpstr>
      <vt:lpstr>LuckyTie</vt:lpstr>
      <vt:lpstr>Snímek 1</vt:lpstr>
      <vt:lpstr>Popis místa</vt:lpstr>
      <vt:lpstr>Describe what you can see in the pictures and what is happening now.</vt:lpstr>
      <vt:lpstr>Snímek 4</vt:lpstr>
      <vt:lpstr>Snímek 5</vt:lpstr>
      <vt:lpstr>Snímek 6</vt:lpstr>
      <vt:lpstr>Metodický návod:</vt:lpstr>
      <vt:lpstr>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Líba</dc:creator>
  <cp:lastModifiedBy>Uživatel</cp:lastModifiedBy>
  <cp:revision>8</cp:revision>
  <dcterms:created xsi:type="dcterms:W3CDTF">2011-09-28T17:51:01Z</dcterms:created>
  <dcterms:modified xsi:type="dcterms:W3CDTF">2011-10-22T17:38:28Z</dcterms:modified>
</cp:coreProperties>
</file>