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6" r:id="rId2"/>
  </p:sldMasterIdLst>
  <p:notesMasterIdLst>
    <p:notesMasterId r:id="rId10"/>
  </p:notesMasterIdLst>
  <p:sldIdLst>
    <p:sldId id="257" r:id="rId3"/>
    <p:sldId id="256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594DC-D28C-4597-9C7F-51706E6C9485}" type="datetimeFigureOut">
              <a:rPr lang="cs-CZ" smtClean="0"/>
              <a:pPr/>
              <a:t>25.10.2011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FC89E3-7AE5-4FF4-A048-257029013CE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775914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9466946-3F8A-4D69-B2FC-1F36FE9F3466}" type="datetime1">
              <a:rPr lang="cs-CZ"/>
              <a:pPr/>
              <a:t>25.10.2011</a:t>
            </a:fld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cs-CZ"/>
              <a:t>Autorem materiálu a všech jeho částí, není-li uvedeno jinak, je</a:t>
            </a:r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C89E3-7AE5-4FF4-A048-257029013CE2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C89E3-7AE5-4FF4-A048-257029013CE2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C89E3-7AE5-4FF4-A048-257029013CE2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C89E3-7AE5-4FF4-A048-257029013CE2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C89E3-7AE5-4FF4-A048-257029013CE2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C89E3-7AE5-4FF4-A048-257029013CE2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88C9-A2FC-4817-BF84-A9733BC8A013}" type="datetimeFigureOut">
              <a:rPr lang="cs-CZ" smtClean="0"/>
              <a:pPr/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7B21A-E2AB-4B6A-8839-6EE4F2090F3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224942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88C9-A2FC-4817-BF84-A9733BC8A013}" type="datetimeFigureOut">
              <a:rPr lang="cs-CZ" smtClean="0"/>
              <a:pPr/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7B21A-E2AB-4B6A-8839-6EE4F2090F3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429456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88C9-A2FC-4817-BF84-A9733BC8A013}" type="datetimeFigureOut">
              <a:rPr lang="cs-CZ" smtClean="0"/>
              <a:pPr/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7B21A-E2AB-4B6A-8839-6EE4F2090F3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67063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F388C9-A2FC-4817-BF84-A9733BC8A013}" type="datetimeFigureOut">
              <a:rPr lang="cs-CZ" smtClean="0"/>
              <a:pPr/>
              <a:t>25.10.2011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57B21A-E2AB-4B6A-8839-6EE4F2090F32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88C9-A2FC-4817-BF84-A9733BC8A013}" type="datetimeFigureOut">
              <a:rPr lang="cs-CZ" smtClean="0"/>
              <a:pPr/>
              <a:t>25.10.2011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7B21A-E2AB-4B6A-8839-6EE4F2090F3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88C9-A2FC-4817-BF84-A9733BC8A013}" type="datetimeFigureOut">
              <a:rPr lang="cs-CZ" smtClean="0"/>
              <a:pPr/>
              <a:t>25.10.2011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7B21A-E2AB-4B6A-8839-6EE4F2090F3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88C9-A2FC-4817-BF84-A9733BC8A013}" type="datetimeFigureOut">
              <a:rPr lang="cs-CZ" smtClean="0"/>
              <a:pPr/>
              <a:t>25.10.2011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7B21A-E2AB-4B6A-8839-6EE4F2090F3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88C9-A2FC-4817-BF84-A9733BC8A013}" type="datetimeFigureOut">
              <a:rPr lang="cs-CZ" smtClean="0"/>
              <a:pPr/>
              <a:t>25.10.2011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7B21A-E2AB-4B6A-8839-6EE4F2090F32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88C9-A2FC-4817-BF84-A9733BC8A013}" type="datetimeFigureOut">
              <a:rPr lang="cs-CZ" smtClean="0"/>
              <a:pPr/>
              <a:t>25.10.2011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7B21A-E2AB-4B6A-8839-6EE4F2090F32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88C9-A2FC-4817-BF84-A9733BC8A013}" type="datetimeFigureOut">
              <a:rPr lang="cs-CZ" smtClean="0"/>
              <a:pPr/>
              <a:t>25.10.2011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7B21A-E2AB-4B6A-8839-6EE4F2090F3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88C9-A2FC-4817-BF84-A9733BC8A013}" type="datetimeFigureOut">
              <a:rPr lang="cs-CZ" smtClean="0"/>
              <a:pPr/>
              <a:t>25.10.2011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7B21A-E2AB-4B6A-8839-6EE4F2090F3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88C9-A2FC-4817-BF84-A9733BC8A013}" type="datetimeFigureOut">
              <a:rPr lang="cs-CZ" smtClean="0"/>
              <a:pPr/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7B21A-E2AB-4B6A-8839-6EE4F2090F3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653009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88C9-A2FC-4817-BF84-A9733BC8A013}" type="datetimeFigureOut">
              <a:rPr lang="cs-CZ" smtClean="0"/>
              <a:pPr/>
              <a:t>25.10.2011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7B21A-E2AB-4B6A-8839-6EE4F2090F3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88C9-A2FC-4817-BF84-A9733BC8A013}" type="datetimeFigureOut">
              <a:rPr lang="cs-CZ" smtClean="0"/>
              <a:pPr/>
              <a:t>25.10.2011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7B21A-E2AB-4B6A-8839-6EE4F2090F32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88C9-A2FC-4817-BF84-A9733BC8A013}" type="datetimeFigureOut">
              <a:rPr lang="cs-CZ" smtClean="0"/>
              <a:pPr/>
              <a:t>25.10.2011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7B21A-E2AB-4B6A-8839-6EE4F2090F32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88C9-A2FC-4817-BF84-A9733BC8A013}" type="datetimeFigureOut">
              <a:rPr lang="cs-CZ" smtClean="0"/>
              <a:pPr/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7B21A-E2AB-4B6A-8839-6EE4F2090F3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580596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88C9-A2FC-4817-BF84-A9733BC8A013}" type="datetimeFigureOut">
              <a:rPr lang="cs-CZ" smtClean="0"/>
              <a:pPr/>
              <a:t>25.10.2011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7B21A-E2AB-4B6A-8839-6EE4F2090F3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69337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88C9-A2FC-4817-BF84-A9733BC8A013}" type="datetimeFigureOut">
              <a:rPr lang="cs-CZ" smtClean="0"/>
              <a:pPr/>
              <a:t>25.10.2011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7B21A-E2AB-4B6A-8839-6EE4F2090F3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706257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88C9-A2FC-4817-BF84-A9733BC8A013}" type="datetimeFigureOut">
              <a:rPr lang="cs-CZ" smtClean="0"/>
              <a:pPr/>
              <a:t>25.10.2011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7B21A-E2AB-4B6A-8839-6EE4F2090F3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717619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88C9-A2FC-4817-BF84-A9733BC8A013}" type="datetimeFigureOut">
              <a:rPr lang="cs-CZ" smtClean="0"/>
              <a:pPr/>
              <a:t>25.10.2011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7B21A-E2AB-4B6A-8839-6EE4F2090F3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85549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88C9-A2FC-4817-BF84-A9733BC8A013}" type="datetimeFigureOut">
              <a:rPr lang="cs-CZ" smtClean="0"/>
              <a:pPr/>
              <a:t>25.10.2011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7B21A-E2AB-4B6A-8839-6EE4F2090F3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08827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388C9-A2FC-4817-BF84-A9733BC8A013}" type="datetimeFigureOut">
              <a:rPr lang="cs-CZ" smtClean="0"/>
              <a:pPr/>
              <a:t>25.10.2011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7B21A-E2AB-4B6A-8839-6EE4F2090F3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79274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388C9-A2FC-4817-BF84-A9733BC8A013}" type="datetimeFigureOut">
              <a:rPr lang="cs-CZ" smtClean="0"/>
              <a:pPr/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7B21A-E2AB-4B6A-8839-6EE4F2090F3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990820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4F388C9-A2FC-4817-BF84-A9733BC8A013}" type="datetimeFigureOut">
              <a:rPr lang="cs-CZ" smtClean="0"/>
              <a:pPr/>
              <a:t>25.10.2011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8E57B21A-E2AB-4B6A-8839-6EE4F2090F3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Zástupný symbol pro zápatí 26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  <p:pic>
        <p:nvPicPr>
          <p:cNvPr id="2052" name="Obrázek 1" descr="logolinkII_bar.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581525"/>
            <a:ext cx="5762625" cy="16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106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endParaRPr lang="cs-CZ" sz="1800"/>
          </a:p>
        </p:txBody>
      </p:sp>
      <p:sp>
        <p:nvSpPr>
          <p:cNvPr id="2107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 sz="1800"/>
          </a:p>
        </p:txBody>
      </p:sp>
      <p:pic>
        <p:nvPicPr>
          <p:cNvPr id="2111" name="Picture 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60350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12" name="Rectangle 64"/>
          <p:cNvSpPr>
            <a:spLocks noChangeArrowheads="1"/>
          </p:cNvSpPr>
          <p:nvPr/>
        </p:nvSpPr>
        <p:spPr bwMode="auto">
          <a:xfrm>
            <a:off x="611188" y="1122363"/>
            <a:ext cx="69135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400" b="1"/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2165" name="Group 117"/>
          <p:cNvGraphicFramePr>
            <a:graphicFrameLocks noGrp="1"/>
          </p:cNvGraphicFramePr>
          <p:nvPr/>
        </p:nvGraphicFramePr>
        <p:xfrm>
          <a:off x="611188" y="1700213"/>
          <a:ext cx="6837362" cy="1097280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64" name="Rectangle 116"/>
          <p:cNvSpPr>
            <a:spLocks noChangeArrowheads="1"/>
          </p:cNvSpPr>
          <p:nvPr/>
        </p:nvSpPr>
        <p:spPr bwMode="auto">
          <a:xfrm>
            <a:off x="395288" y="1912174"/>
            <a:ext cx="8497887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endParaRPr lang="cs-CZ" b="1" dirty="0" smtClean="0"/>
          </a:p>
          <a:p>
            <a:pPr algn="ctr"/>
            <a:endParaRPr lang="cs-CZ" b="1" dirty="0"/>
          </a:p>
          <a:p>
            <a:pPr algn="ctr"/>
            <a:endParaRPr lang="cs-CZ" b="1" dirty="0" smtClean="0"/>
          </a:p>
          <a:p>
            <a:pPr algn="ctr"/>
            <a:r>
              <a:rPr lang="cs-CZ" sz="1400" b="1" dirty="0" smtClean="0"/>
              <a:t>SADA </a:t>
            </a:r>
            <a:r>
              <a:rPr lang="cs-CZ" sz="1400" b="1" dirty="0"/>
              <a:t>č. </a:t>
            </a:r>
            <a:r>
              <a:rPr lang="cs-CZ" sz="1400" b="1" dirty="0" smtClean="0"/>
              <a:t>VI</a:t>
            </a:r>
            <a:endParaRPr lang="cs-CZ" sz="1400" b="1" dirty="0"/>
          </a:p>
          <a:p>
            <a:pPr algn="ctr"/>
            <a:r>
              <a:rPr lang="cs-CZ" sz="1400" b="1" dirty="0"/>
              <a:t>Identifikátor: </a:t>
            </a:r>
            <a:r>
              <a:rPr lang="cs-CZ" sz="1400" b="1" dirty="0" smtClean="0"/>
              <a:t>VY_32_INOVACE_SADA VI_Aj, DUM </a:t>
            </a:r>
            <a:r>
              <a:rPr lang="cs-CZ" sz="1400" b="1" dirty="0" smtClean="0"/>
              <a:t>20</a:t>
            </a:r>
            <a:endParaRPr lang="cs-CZ" sz="1400" b="1" dirty="0"/>
          </a:p>
          <a:p>
            <a:pPr algn="ctr"/>
            <a:r>
              <a:rPr lang="cs-CZ" sz="1400" b="1" dirty="0"/>
              <a:t>Vzdělávací oblast: Jazyk a jazyková komunikace</a:t>
            </a:r>
          </a:p>
          <a:p>
            <a:pPr algn="ctr"/>
            <a:r>
              <a:rPr lang="cs-CZ" sz="1400" b="1" dirty="0"/>
              <a:t>Vzdělávací obor: </a:t>
            </a:r>
            <a:r>
              <a:rPr lang="cs-CZ" sz="1400" b="1" dirty="0" smtClean="0"/>
              <a:t>Anglický jazyk</a:t>
            </a:r>
            <a:endParaRPr lang="cs-CZ" sz="1400" b="1" dirty="0"/>
          </a:p>
          <a:p>
            <a:pPr algn="ctr"/>
            <a:endParaRPr lang="cs-CZ" sz="1400" dirty="0"/>
          </a:p>
          <a:p>
            <a:r>
              <a:rPr lang="cs-CZ" sz="1400" b="1" dirty="0"/>
              <a:t>Název</a:t>
            </a:r>
            <a:r>
              <a:rPr lang="cs-CZ" sz="1400" b="1" dirty="0" smtClean="0"/>
              <a:t>: NOW x USUALLY</a:t>
            </a:r>
            <a:endParaRPr lang="cs-CZ" sz="1400" dirty="0"/>
          </a:p>
          <a:p>
            <a:r>
              <a:rPr lang="cs-CZ" sz="1400" b="1" dirty="0"/>
              <a:t>Autor</a:t>
            </a:r>
            <a:r>
              <a:rPr lang="cs-CZ" sz="1400" b="1" dirty="0" smtClean="0"/>
              <a:t>: Mgr. Libuše Kocourková</a:t>
            </a:r>
            <a:endParaRPr lang="cs-CZ" sz="1400" dirty="0"/>
          </a:p>
          <a:p>
            <a:r>
              <a:rPr lang="cs-CZ" sz="1400" b="1" dirty="0"/>
              <a:t>Stručná anotace</a:t>
            </a:r>
            <a:r>
              <a:rPr lang="cs-CZ" sz="1400" b="1" dirty="0" smtClean="0"/>
              <a:t>: Konverzace na téma Co dělám obvykle a co dělám právě teď?</a:t>
            </a:r>
            <a:endParaRPr lang="cs-CZ" sz="1400" b="1" dirty="0"/>
          </a:p>
          <a:p>
            <a:r>
              <a:rPr lang="cs-CZ" sz="1400" b="1" dirty="0"/>
              <a:t>Metodické zhodnocení</a:t>
            </a:r>
            <a:r>
              <a:rPr lang="cs-CZ" sz="1400" b="1" dirty="0" smtClean="0"/>
              <a:t>: Aktivita určená pro žáky osmých ročníků – pilotáž dne 24.10.2011, 8.A</a:t>
            </a:r>
            <a:endParaRPr lang="cs-CZ" sz="1400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xmlns="" val="781367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NOW x USUALLY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78569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6,00 </a:t>
            </a:r>
            <a:r>
              <a:rPr lang="cs-CZ" sz="3200" dirty="0" err="1" smtClean="0"/>
              <a:t>a.m</a:t>
            </a:r>
            <a:r>
              <a:rPr lang="cs-CZ" sz="3200" dirty="0" smtClean="0"/>
              <a:t>.		</a:t>
            </a:r>
            <a:r>
              <a:rPr lang="cs-CZ" sz="3200" dirty="0" err="1" smtClean="0"/>
              <a:t>Getting</a:t>
            </a:r>
            <a:r>
              <a:rPr lang="cs-CZ" sz="3200" dirty="0" smtClean="0"/>
              <a:t> up</a:t>
            </a:r>
          </a:p>
          <a:p>
            <a:r>
              <a:rPr lang="cs-CZ" sz="3200" dirty="0" smtClean="0"/>
              <a:t>8,00 </a:t>
            </a:r>
            <a:r>
              <a:rPr lang="cs-CZ" sz="3200" dirty="0" err="1" smtClean="0"/>
              <a:t>a.m</a:t>
            </a:r>
            <a:r>
              <a:rPr lang="cs-CZ" sz="3200" dirty="0" smtClean="0"/>
              <a:t>.		</a:t>
            </a:r>
            <a:r>
              <a:rPr lang="cs-CZ" sz="3200" dirty="0" err="1" smtClean="0"/>
              <a:t>School</a:t>
            </a:r>
            <a:endParaRPr lang="cs-CZ" sz="3200" dirty="0" smtClean="0"/>
          </a:p>
          <a:p>
            <a:r>
              <a:rPr lang="cs-CZ" sz="3200" dirty="0" smtClean="0"/>
              <a:t>01,00 </a:t>
            </a:r>
            <a:r>
              <a:rPr lang="cs-CZ" sz="3200" dirty="0" err="1" smtClean="0"/>
              <a:t>p.m</a:t>
            </a:r>
            <a:r>
              <a:rPr lang="cs-CZ" sz="3200" dirty="0" smtClean="0"/>
              <a:t>.		Piano </a:t>
            </a:r>
            <a:r>
              <a:rPr lang="cs-CZ" sz="3200" dirty="0" err="1" smtClean="0"/>
              <a:t>lesson</a:t>
            </a:r>
            <a:endParaRPr lang="cs-CZ" sz="3200" dirty="0" smtClean="0"/>
          </a:p>
          <a:p>
            <a:r>
              <a:rPr lang="cs-CZ" sz="3200" dirty="0" smtClean="0"/>
              <a:t>05,00 </a:t>
            </a:r>
            <a:r>
              <a:rPr lang="cs-CZ" sz="3200" dirty="0" err="1" smtClean="0"/>
              <a:t>p.m</a:t>
            </a:r>
            <a:r>
              <a:rPr lang="cs-CZ" sz="3200" dirty="0" smtClean="0"/>
              <a:t>.		</a:t>
            </a:r>
            <a:r>
              <a:rPr lang="cs-CZ" sz="3200" dirty="0" err="1" smtClean="0"/>
              <a:t>Homework</a:t>
            </a:r>
            <a:endParaRPr lang="cs-CZ" sz="3200" dirty="0" smtClean="0"/>
          </a:p>
          <a:p>
            <a:r>
              <a:rPr lang="cs-CZ" sz="3200" dirty="0" smtClean="0"/>
              <a:t>07,00 </a:t>
            </a:r>
            <a:r>
              <a:rPr lang="cs-CZ" sz="3200" dirty="0" err="1" smtClean="0"/>
              <a:t>p.m</a:t>
            </a:r>
            <a:r>
              <a:rPr lang="cs-CZ" sz="3200" dirty="0" smtClean="0"/>
              <a:t>.		</a:t>
            </a:r>
            <a:r>
              <a:rPr lang="cs-CZ" sz="3200" dirty="0" err="1" smtClean="0"/>
              <a:t>Watching</a:t>
            </a:r>
            <a:r>
              <a:rPr lang="cs-CZ" sz="3200" dirty="0" smtClean="0"/>
              <a:t> TV</a:t>
            </a:r>
          </a:p>
          <a:p>
            <a:r>
              <a:rPr lang="cs-CZ" sz="3200" dirty="0" smtClean="0"/>
              <a:t>09,00 </a:t>
            </a:r>
            <a:r>
              <a:rPr lang="cs-CZ" sz="3200" dirty="0" err="1" smtClean="0"/>
              <a:t>p.m</a:t>
            </a:r>
            <a:r>
              <a:rPr lang="cs-CZ" sz="3200" dirty="0" smtClean="0"/>
              <a:t>.		</a:t>
            </a:r>
            <a:r>
              <a:rPr lang="cs-CZ" sz="3200" dirty="0" err="1" smtClean="0"/>
              <a:t>Reading</a:t>
            </a:r>
            <a:r>
              <a:rPr lang="cs-CZ" sz="3200" dirty="0" smtClean="0"/>
              <a:t> </a:t>
            </a:r>
            <a:r>
              <a:rPr lang="cs-CZ" sz="3200" dirty="0" err="1" smtClean="0"/>
              <a:t>books</a:t>
            </a:r>
            <a:endParaRPr lang="cs-CZ" sz="3200" dirty="0" smtClean="0"/>
          </a:p>
          <a:p>
            <a:endParaRPr lang="cs-CZ" sz="32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EVERY MONDAY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43971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6,00 </a:t>
            </a:r>
            <a:r>
              <a:rPr lang="cs-CZ" sz="2800" dirty="0" err="1"/>
              <a:t>a.m</a:t>
            </a:r>
            <a:r>
              <a:rPr lang="cs-CZ" sz="2800" dirty="0"/>
              <a:t>.		</a:t>
            </a:r>
            <a:r>
              <a:rPr lang="cs-CZ" sz="2800" dirty="0" err="1" smtClean="0"/>
              <a:t>Sleeping</a:t>
            </a:r>
            <a:endParaRPr lang="cs-CZ" sz="2800" dirty="0"/>
          </a:p>
          <a:p>
            <a:r>
              <a:rPr lang="cs-CZ" sz="2800" dirty="0"/>
              <a:t>8,00 </a:t>
            </a:r>
            <a:r>
              <a:rPr lang="cs-CZ" sz="2800" dirty="0" err="1"/>
              <a:t>a.m</a:t>
            </a:r>
            <a:r>
              <a:rPr lang="cs-CZ" sz="2800" dirty="0"/>
              <a:t>.		</a:t>
            </a:r>
            <a:r>
              <a:rPr lang="cs-CZ" sz="2800" dirty="0" err="1" smtClean="0"/>
              <a:t>Doctor</a:t>
            </a:r>
            <a:endParaRPr lang="cs-CZ" sz="2800" dirty="0"/>
          </a:p>
          <a:p>
            <a:r>
              <a:rPr lang="cs-CZ" sz="2800" dirty="0"/>
              <a:t>01,00 </a:t>
            </a:r>
            <a:r>
              <a:rPr lang="cs-CZ" sz="2800" dirty="0" err="1"/>
              <a:t>p.m</a:t>
            </a:r>
            <a:r>
              <a:rPr lang="cs-CZ" sz="2800" dirty="0"/>
              <a:t>.	</a:t>
            </a:r>
            <a:r>
              <a:rPr lang="cs-CZ" sz="2800" dirty="0" err="1" smtClean="0"/>
              <a:t>Home</a:t>
            </a:r>
            <a:endParaRPr lang="cs-CZ" sz="2800" dirty="0"/>
          </a:p>
          <a:p>
            <a:r>
              <a:rPr lang="cs-CZ" sz="2800" dirty="0"/>
              <a:t>05,00 </a:t>
            </a:r>
            <a:r>
              <a:rPr lang="cs-CZ" sz="2800" dirty="0" err="1"/>
              <a:t>p.m</a:t>
            </a:r>
            <a:r>
              <a:rPr lang="cs-CZ" sz="2800" dirty="0"/>
              <a:t>.	</a:t>
            </a:r>
            <a:r>
              <a:rPr lang="cs-CZ" sz="2800" dirty="0" err="1" smtClean="0"/>
              <a:t>Watching</a:t>
            </a:r>
            <a:r>
              <a:rPr lang="cs-CZ" sz="2800" dirty="0" smtClean="0"/>
              <a:t> TV</a:t>
            </a:r>
            <a:endParaRPr lang="cs-CZ" sz="2800" dirty="0"/>
          </a:p>
          <a:p>
            <a:r>
              <a:rPr lang="cs-CZ" sz="2800" dirty="0"/>
              <a:t>07,00 </a:t>
            </a:r>
            <a:r>
              <a:rPr lang="cs-CZ" sz="2800" dirty="0" err="1"/>
              <a:t>p.m</a:t>
            </a:r>
            <a:r>
              <a:rPr lang="cs-CZ" sz="2800" dirty="0"/>
              <a:t>.	</a:t>
            </a:r>
            <a:r>
              <a:rPr lang="cs-CZ" sz="2800" dirty="0" err="1" smtClean="0"/>
              <a:t>Talking</a:t>
            </a:r>
            <a:r>
              <a:rPr lang="cs-CZ" sz="2800" dirty="0" smtClean="0"/>
              <a:t> to my </a:t>
            </a:r>
            <a:r>
              <a:rPr lang="cs-CZ" sz="2800" dirty="0" err="1" smtClean="0"/>
              <a:t>parents</a:t>
            </a:r>
            <a:endParaRPr lang="cs-CZ" sz="2800" dirty="0"/>
          </a:p>
          <a:p>
            <a:r>
              <a:rPr lang="cs-CZ" sz="2800" dirty="0"/>
              <a:t>09,00 </a:t>
            </a:r>
            <a:r>
              <a:rPr lang="cs-CZ" sz="2800" dirty="0" err="1"/>
              <a:t>p.m</a:t>
            </a:r>
            <a:r>
              <a:rPr lang="cs-CZ" sz="2800" dirty="0"/>
              <a:t>.	</a:t>
            </a:r>
            <a:r>
              <a:rPr lang="cs-CZ" sz="2800" dirty="0" err="1" smtClean="0"/>
              <a:t>Taking</a:t>
            </a:r>
            <a:r>
              <a:rPr lang="cs-CZ" sz="2800" dirty="0" smtClean="0"/>
              <a:t> </a:t>
            </a:r>
            <a:r>
              <a:rPr lang="cs-CZ" sz="2800" dirty="0" err="1" smtClean="0"/>
              <a:t>pills</a:t>
            </a:r>
            <a:endParaRPr lang="cs-CZ" sz="2800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MONDAY 03.10.2011</a:t>
            </a:r>
            <a:br>
              <a:rPr lang="cs-CZ" dirty="0" smtClean="0"/>
            </a:br>
            <a:r>
              <a:rPr lang="cs-CZ" dirty="0" err="1" smtClean="0"/>
              <a:t>I´m</a:t>
            </a:r>
            <a:r>
              <a:rPr lang="cs-CZ" dirty="0" smtClean="0"/>
              <a:t> </a:t>
            </a:r>
            <a:r>
              <a:rPr lang="cs-CZ" dirty="0" err="1" smtClean="0"/>
              <a:t>ill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720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08913655"/>
              </p:ext>
            </p:extLst>
          </p:nvPr>
        </p:nvGraphicFramePr>
        <p:xfrm>
          <a:off x="698500" y="2247900"/>
          <a:ext cx="7746999" cy="340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2333"/>
                <a:gridCol w="2582333"/>
                <a:gridCol w="2582333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Activity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 </a:t>
                      </a:r>
                      <a:r>
                        <a:rPr lang="cs-CZ" dirty="0" err="1" smtClean="0"/>
                        <a:t>Usually</a:t>
                      </a:r>
                      <a:r>
                        <a:rPr lang="cs-CZ" dirty="0" smtClean="0"/>
                        <a:t> do </a:t>
                      </a:r>
                      <a:r>
                        <a:rPr lang="cs-CZ" dirty="0" err="1" smtClean="0"/>
                        <a:t>this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activity</a:t>
                      </a:r>
                      <a:r>
                        <a:rPr lang="cs-CZ" dirty="0" smtClean="0"/>
                        <a:t>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Now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I´m</a:t>
                      </a:r>
                      <a:r>
                        <a:rPr lang="cs-CZ" dirty="0" smtClean="0"/>
                        <a:t> not </a:t>
                      </a:r>
                      <a:r>
                        <a:rPr lang="cs-CZ" dirty="0" err="1" smtClean="0"/>
                        <a:t>doing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it</a:t>
                      </a:r>
                      <a:r>
                        <a:rPr lang="cs-CZ" dirty="0" smtClean="0"/>
                        <a:t>.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Visiting</a:t>
                      </a:r>
                      <a:r>
                        <a:rPr lang="cs-CZ" baseline="0" dirty="0" smtClean="0"/>
                        <a:t> my </a:t>
                      </a:r>
                      <a:r>
                        <a:rPr lang="cs-CZ" baseline="0" dirty="0" err="1" smtClean="0"/>
                        <a:t>grandparents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Going</a:t>
                      </a:r>
                      <a:r>
                        <a:rPr lang="cs-CZ" dirty="0" smtClean="0"/>
                        <a:t> to </a:t>
                      </a:r>
                      <a:r>
                        <a:rPr lang="cs-CZ" dirty="0" err="1" smtClean="0"/>
                        <a:t>the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cinema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Eating</a:t>
                      </a:r>
                      <a:r>
                        <a:rPr lang="cs-CZ" dirty="0" smtClean="0"/>
                        <a:t> in </a:t>
                      </a:r>
                      <a:r>
                        <a:rPr lang="cs-CZ" dirty="0" err="1" smtClean="0"/>
                        <a:t>the</a:t>
                      </a:r>
                      <a:r>
                        <a:rPr lang="cs-CZ" dirty="0" smtClean="0"/>
                        <a:t> restaurant </a:t>
                      </a:r>
                      <a:r>
                        <a:rPr lang="cs-CZ" dirty="0" err="1" smtClean="0"/>
                        <a:t>with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parents</a:t>
                      </a:r>
                      <a:r>
                        <a:rPr lang="cs-CZ" dirty="0" smtClean="0"/>
                        <a:t>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Playing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cards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at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home</a:t>
                      </a:r>
                      <a:r>
                        <a:rPr lang="cs-CZ" dirty="0" smtClean="0"/>
                        <a:t>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Watching</a:t>
                      </a:r>
                      <a:r>
                        <a:rPr lang="cs-CZ" baseline="0" dirty="0" smtClean="0"/>
                        <a:t> TV.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Listening</a:t>
                      </a:r>
                      <a:r>
                        <a:rPr lang="cs-CZ" baseline="0" dirty="0" smtClean="0"/>
                        <a:t> to CD </a:t>
                      </a:r>
                      <a:r>
                        <a:rPr lang="cs-CZ" baseline="0" dirty="0" err="1" smtClean="0"/>
                        <a:t>player</a:t>
                      </a:r>
                      <a:r>
                        <a:rPr lang="cs-CZ" baseline="0" dirty="0" smtClean="0"/>
                        <a:t>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Every</a:t>
            </a:r>
            <a:r>
              <a:rPr lang="cs-CZ" dirty="0" smtClean="0"/>
              <a:t> </a:t>
            </a:r>
            <a:r>
              <a:rPr lang="cs-CZ" dirty="0" err="1" smtClean="0"/>
              <a:t>Friday</a:t>
            </a:r>
            <a:r>
              <a:rPr lang="cs-CZ" dirty="0" smtClean="0"/>
              <a:t> x </a:t>
            </a:r>
            <a:r>
              <a:rPr lang="cs-CZ" dirty="0" err="1" smtClean="0"/>
              <a:t>This</a:t>
            </a:r>
            <a:r>
              <a:rPr lang="cs-CZ" dirty="0" smtClean="0"/>
              <a:t> </a:t>
            </a:r>
            <a:r>
              <a:rPr lang="cs-CZ" dirty="0" err="1" smtClean="0"/>
              <a:t>Friday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04135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18677786"/>
              </p:ext>
            </p:extLst>
          </p:nvPr>
        </p:nvGraphicFramePr>
        <p:xfrm>
          <a:off x="698500" y="2247900"/>
          <a:ext cx="7747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3500"/>
                <a:gridCol w="38735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TOM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To </a:t>
                      </a:r>
                      <a:r>
                        <a:rPr lang="cs-CZ" dirty="0" err="1" smtClean="0"/>
                        <a:t>stand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To </a:t>
                      </a:r>
                      <a:r>
                        <a:rPr lang="cs-CZ" dirty="0" err="1" smtClean="0"/>
                        <a:t>sit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To </a:t>
                      </a:r>
                      <a:r>
                        <a:rPr lang="cs-CZ" dirty="0" err="1" smtClean="0"/>
                        <a:t>speak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To listen to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To </a:t>
                      </a:r>
                      <a:r>
                        <a:rPr lang="cs-CZ" dirty="0" err="1" smtClean="0"/>
                        <a:t>answer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To </a:t>
                      </a:r>
                      <a:r>
                        <a:rPr lang="cs-CZ" dirty="0" err="1" smtClean="0"/>
                        <a:t>write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To </a:t>
                      </a:r>
                      <a:r>
                        <a:rPr lang="cs-CZ" dirty="0" err="1" smtClean="0"/>
                        <a:t>ask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about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To </a:t>
                      </a:r>
                      <a:r>
                        <a:rPr lang="cs-CZ" dirty="0" err="1" smtClean="0"/>
                        <a:t>fill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the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gaps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NOW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91147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Snímek 3, 4 – žáci si nejprve přečtou text na obou snímcích, a pak říkají, co dělají pravidelně každé pondělí a co dělají toto konkrétní pondělí jinak, protože jsou nemocní. + Snímek 5 – obdobná aktivita. </a:t>
            </a:r>
          </a:p>
          <a:p>
            <a:r>
              <a:rPr lang="cs-CZ" dirty="0" smtClean="0"/>
              <a:t>Snímek 6 – porovnat, co dělá nyní Tom a co dělám já.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Metodický návod: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68764471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vrdý obal">
  <a:themeElements>
    <a:clrScheme name="Tvrdý obal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Tvrdý obal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Tvrdý obal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268</Words>
  <Application>Microsoft Office PowerPoint</Application>
  <PresentationFormat>Předvádění na obrazovce (4:3)</PresentationFormat>
  <Paragraphs>73</Paragraphs>
  <Slides>7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7</vt:i4>
      </vt:variant>
    </vt:vector>
  </HeadingPairs>
  <TitlesOfParts>
    <vt:vector size="9" baseType="lpstr">
      <vt:lpstr>Motiv systému Office</vt:lpstr>
      <vt:lpstr>Tvrdý obal</vt:lpstr>
      <vt:lpstr>Snímek 1</vt:lpstr>
      <vt:lpstr>NOW x USUALLY</vt:lpstr>
      <vt:lpstr>EVERY MONDAY</vt:lpstr>
      <vt:lpstr>MONDAY 03.10.2011 I´m ill.</vt:lpstr>
      <vt:lpstr>Every Friday x This Friday</vt:lpstr>
      <vt:lpstr>NOW</vt:lpstr>
      <vt:lpstr>Metodický návod: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Líba</dc:creator>
  <cp:lastModifiedBy>Uživatel</cp:lastModifiedBy>
  <cp:revision>9</cp:revision>
  <dcterms:created xsi:type="dcterms:W3CDTF">2011-10-01T19:47:14Z</dcterms:created>
  <dcterms:modified xsi:type="dcterms:W3CDTF">2011-10-25T09:07:12Z</dcterms:modified>
</cp:coreProperties>
</file>