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3"/>
  </p:notes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8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16A51-B670-4BD4-861B-4D07F08B358A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4D8ADD-A667-43B9-A2B3-8135A9E1F19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A6D9A-B19E-47E8-BDF2-70E54ED4E7F3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D8ADD-A667-43B9-A2B3-8135A9E1F19D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D8ADD-A667-43B9-A2B3-8135A9E1F19D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D8ADD-A667-43B9-A2B3-8135A9E1F19D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D8ADD-A667-43B9-A2B3-8135A9E1F19D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D8ADD-A667-43B9-A2B3-8135A9E1F19D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D8ADD-A667-43B9-A2B3-8135A9E1F19D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D8ADD-A667-43B9-A2B3-8135A9E1F19D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D8ADD-A667-43B9-A2B3-8135A9E1F19D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D8ADD-A667-43B9-A2B3-8135A9E1F19D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D8ADD-A667-43B9-A2B3-8135A9E1F19D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C19F653-B55C-4164-8C89-692DC5783C40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474B91AB-0245-482F-A101-BE860E1DB1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9F653-B55C-4164-8C89-692DC5783C40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91AB-0245-482F-A101-BE860E1DB1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9F653-B55C-4164-8C89-692DC5783C40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91AB-0245-482F-A101-BE860E1DB1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C19F653-B55C-4164-8C89-692DC5783C40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91AB-0245-482F-A101-BE860E1DB1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C19F653-B55C-4164-8C89-692DC5783C40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474B91AB-0245-482F-A101-BE860E1DB1C4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1" name="Přímá spojovací čár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C19F653-B55C-4164-8C89-692DC5783C40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74B91AB-0245-482F-A101-BE860E1DB1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C19F653-B55C-4164-8C89-692DC5783C40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474B91AB-0245-482F-A101-BE860E1DB1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9F653-B55C-4164-8C89-692DC5783C40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91AB-0245-482F-A101-BE860E1DB1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C19F653-B55C-4164-8C89-692DC5783C40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74B91AB-0245-482F-A101-BE860E1DB1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C19F653-B55C-4164-8C89-692DC5783C40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474B91AB-0245-482F-A101-BE860E1DB1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C19F653-B55C-4164-8C89-692DC5783C40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474B91AB-0245-482F-A101-BE860E1DB1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C19F653-B55C-4164-8C89-692DC5783C40}" type="datetimeFigureOut">
              <a:rPr lang="cs-CZ" smtClean="0"/>
              <a:pPr/>
              <a:t>14.5.2012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74B91AB-0245-482F-A101-BE860E1DB1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commons.wikimedia.org/wiki/File:Ringo_Starr_NY_1964.png" TargetMode="External"/><Relationship Id="rId3" Type="http://schemas.openxmlformats.org/officeDocument/2006/relationships/hyperlink" Target="http://en.wikipedia.org/wiki/File:Beatlesyellowsubmarinetrailer.jpg" TargetMode="External"/><Relationship Id="rId7" Type="http://schemas.openxmlformats.org/officeDocument/2006/relationships/hyperlink" Target="http://cs.wikipedia.org/wiki/Soubor:JohnLennon2.jp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pload.wikimedia.org/wikipedia/commons/5/5f/Cavern_Club.jpg" TargetMode="External"/><Relationship Id="rId5" Type="http://schemas.openxmlformats.org/officeDocument/2006/relationships/hyperlink" Target="http://cs.wikipedia.org/wiki/Soubor:Liverpool_skyline.jpg" TargetMode="External"/><Relationship Id="rId4" Type="http://schemas.openxmlformats.org/officeDocument/2006/relationships/hyperlink" Target="http://commons.wikimedia.org/wiki/File:Paul_McCartney_NY_1964.p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hyperlink" Target="http://www.youtube.com/watch?v=PlDdcCzKjsc" TargetMode="External"/><Relationship Id="rId7" Type="http://schemas.openxmlformats.org/officeDocument/2006/relationships/hyperlink" Target="http://www.youtube.com/watch?v=ajCYQL8ouqw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youtube.com/watch?v=Hnrsqf33MXA" TargetMode="External"/><Relationship Id="rId5" Type="http://schemas.openxmlformats.org/officeDocument/2006/relationships/hyperlink" Target="http://www.youtube.com/watch?v=bM5NIi8m_kQ" TargetMode="External"/><Relationship Id="rId4" Type="http://schemas.openxmlformats.org/officeDocument/2006/relationships/hyperlink" Target="http://www.youtube.com/watch?v=TU7JjJJZi1Q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835696" y="1412776"/>
          <a:ext cx="5554980" cy="841248"/>
        </p:xfrm>
        <a:graphic>
          <a:graphicData uri="http://schemas.openxmlformats.org/drawingml/2006/table">
            <a:tbl>
              <a:tblPr/>
              <a:tblGrid>
                <a:gridCol w="2242820"/>
                <a:gridCol w="3312160"/>
              </a:tblGrid>
              <a:tr h="419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Garamond"/>
                          <a:ea typeface="Calibri"/>
                          <a:cs typeface="Times New Roman"/>
                        </a:rPr>
                        <a:t>Projekt MŠMT ČR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Garamond"/>
                          <a:ea typeface="Calibri"/>
                          <a:cs typeface="Times New Roman"/>
                        </a:rPr>
                        <a:t>EU PENÍZE ŠKOLÁM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9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Garamond"/>
                          <a:ea typeface="Calibri"/>
                          <a:cs typeface="Times New Roman"/>
                        </a:rPr>
                        <a:t>Číslo projektu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Garamond"/>
                          <a:ea typeface="Calibri"/>
                          <a:cs typeface="Times New Roman"/>
                        </a:rPr>
                        <a:t>CZ.1.07/1.4.00/21.2146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85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Garamond"/>
                          <a:ea typeface="Calibri"/>
                          <a:cs typeface="Times New Roman"/>
                        </a:rPr>
                        <a:t>Název projektu školy</a:t>
                      </a: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Garamond"/>
                          <a:ea typeface="Calibri"/>
                          <a:cs typeface="Times New Roman"/>
                        </a:rPr>
                        <a:t>Inovace ve vzdělávání na naší škole ZŠ Studánka</a:t>
                      </a: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8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Garamond"/>
                          <a:ea typeface="Calibri"/>
                          <a:cs typeface="Times New Roman"/>
                        </a:rPr>
                        <a:t>Šablona  III/2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Garamond"/>
                          <a:ea typeface="Calibri"/>
                          <a:cs typeface="Times New Roman"/>
                        </a:rPr>
                        <a:t>Inovace a zkvalitnění výuky prostřednictvím ICT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074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260648"/>
            <a:ext cx="657225" cy="657225"/>
          </a:xfrm>
          <a:prstGeom prst="rect">
            <a:avLst/>
          </a:prstGeom>
          <a:noFill/>
        </p:spPr>
      </p:pic>
      <p:pic>
        <p:nvPicPr>
          <p:cNvPr id="3073" name="Obrázek 1" descr="logolinkII_bar.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2" y="4869160"/>
            <a:ext cx="5762625" cy="1647825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07504" y="40466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2348879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cs-CZ" sz="1400" b="1" dirty="0" smtClean="0"/>
              <a:t>Sada č. XII</a:t>
            </a:r>
            <a:endParaRPr lang="cs-CZ" sz="1400" dirty="0" smtClean="0"/>
          </a:p>
          <a:p>
            <a:pPr algn="ctr"/>
            <a:r>
              <a:rPr lang="cs-CZ" sz="1400" b="1" dirty="0" smtClean="0"/>
              <a:t>Identifikátor sady: VY_32_INOVACE_Sada XII_ HV, DUM č.11</a:t>
            </a:r>
            <a:endParaRPr lang="cs-CZ" sz="1400" dirty="0" smtClean="0"/>
          </a:p>
          <a:p>
            <a:pPr algn="ctr"/>
            <a:r>
              <a:rPr lang="cs-CZ" sz="1400" b="1" dirty="0" smtClean="0"/>
              <a:t>Vzdělávací oblast: Umění a kultura</a:t>
            </a:r>
            <a:endParaRPr lang="cs-CZ" sz="1400" dirty="0" smtClean="0"/>
          </a:p>
          <a:p>
            <a:pPr algn="ctr"/>
            <a:r>
              <a:rPr lang="cs-CZ" sz="1400" b="1" dirty="0" smtClean="0"/>
              <a:t>Vzdělávací obor: Hudební výchova</a:t>
            </a:r>
            <a:endParaRPr lang="cs-CZ" sz="1400" dirty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659639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980728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Tento materiál byl vytvořen v rámci projektu  Operačního programu Vzdělávání pro konkurenceschopnost.</a:t>
            </a:r>
            <a:endParaRPr kumimoji="0" lang="cs-CZ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51520" y="3266399"/>
            <a:ext cx="8748464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200" b="1" dirty="0" smtClean="0">
                <a:latin typeface="Garamond" pitchFamily="18" charset="0"/>
                <a:ea typeface="Calibri" pitchFamily="34" charset="0"/>
                <a:cs typeface="Times New Roman" pitchFamily="18" charset="0"/>
              </a:rPr>
              <a:t>Název: Skupina Beatles</a:t>
            </a:r>
            <a:endParaRPr lang="cs-CZ" sz="1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200" b="1" dirty="0" smtClean="0">
                <a:latin typeface="Garamond" pitchFamily="18" charset="0"/>
                <a:ea typeface="Calibri" pitchFamily="34" charset="0"/>
                <a:cs typeface="Times New Roman" pitchFamily="18" charset="0"/>
              </a:rPr>
              <a:t>Autor: Mgr. Ilona Jílková</a:t>
            </a:r>
            <a:endParaRPr lang="cs-CZ" sz="1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200" b="1" dirty="0" smtClean="0">
                <a:latin typeface="Garamond" pitchFamily="18" charset="0"/>
                <a:ea typeface="Calibri" pitchFamily="34" charset="0"/>
                <a:cs typeface="Times New Roman" pitchFamily="18" charset="0"/>
              </a:rPr>
              <a:t>Stručná anotace: Materiál slouží jako pomůcka při výkladu učiva. Byl použit v</a:t>
            </a:r>
            <a:r>
              <a:rPr lang="cs-CZ" sz="1200" b="1" smtClean="0">
                <a:latin typeface="Garamond" pitchFamily="18" charset="0"/>
                <a:ea typeface="Calibri" pitchFamily="34" charset="0"/>
                <a:cs typeface="Times New Roman" pitchFamily="18" charset="0"/>
              </a:rPr>
              <a:t> </a:t>
            </a:r>
            <a:r>
              <a:rPr lang="cs-CZ" sz="1200" b="1" smtClean="0">
                <a:latin typeface="Garamond" pitchFamily="18" charset="0"/>
                <a:ea typeface="Calibri" pitchFamily="34" charset="0"/>
                <a:cs typeface="Times New Roman" pitchFamily="18" charset="0"/>
              </a:rPr>
              <a:t>8.A </a:t>
            </a:r>
            <a:r>
              <a:rPr lang="cs-CZ" sz="1200" b="1" dirty="0" smtClean="0">
                <a:latin typeface="Garamond" pitchFamily="18" charset="0"/>
                <a:ea typeface="Calibri" pitchFamily="34" charset="0"/>
                <a:cs typeface="Times New Roman" pitchFamily="18" charset="0"/>
              </a:rPr>
              <a:t>v hodině hudební výchovy dne 10.4. 2012. </a:t>
            </a:r>
            <a:endParaRPr lang="cs-CZ" sz="1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200" b="1" dirty="0" smtClean="0">
                <a:latin typeface="Garamond" pitchFamily="18" charset="0"/>
                <a:ea typeface="Calibri" pitchFamily="34" charset="0"/>
                <a:cs typeface="Times New Roman" pitchFamily="18" charset="0"/>
              </a:rPr>
              <a:t>Metodické zhodnocení: Prostřednictvím tohoto materiálu vyučující s žáky probere učivo o skupině Beatles. Žáci se seznámí s historií této skupiny, s jejími členy, jejich nejznámějšími alby, hity či filmy. To vše prostřednictvím video nahrávek a fotografií. Na závěr žáci vyplní doplňovací text, který slouží k ověření nově získaných poznatků.</a:t>
            </a:r>
            <a:endParaRPr lang="cs-CZ" sz="100" dirty="0" smtClean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 testu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Beatles</a:t>
            </a:r>
          </a:p>
          <a:p>
            <a:r>
              <a:rPr lang="cs-CZ" dirty="0" smtClean="0"/>
              <a:t>Liverpool</a:t>
            </a:r>
          </a:p>
          <a:p>
            <a:r>
              <a:rPr lang="cs-CZ" dirty="0" smtClean="0"/>
              <a:t>J. Lennon, P. </a:t>
            </a:r>
            <a:r>
              <a:rPr lang="cs-CZ" dirty="0" err="1" smtClean="0"/>
              <a:t>Mc</a:t>
            </a:r>
            <a:r>
              <a:rPr lang="cs-CZ" dirty="0" smtClean="0"/>
              <a:t> </a:t>
            </a:r>
            <a:r>
              <a:rPr lang="cs-CZ" dirty="0" err="1" smtClean="0"/>
              <a:t>Cartney</a:t>
            </a:r>
            <a:r>
              <a:rPr lang="cs-CZ" dirty="0" smtClean="0"/>
              <a:t>, G. </a:t>
            </a:r>
            <a:r>
              <a:rPr lang="cs-CZ" dirty="0" err="1" smtClean="0"/>
              <a:t>Harrisson</a:t>
            </a:r>
            <a:r>
              <a:rPr lang="cs-CZ" dirty="0" smtClean="0"/>
              <a:t>, R. </a:t>
            </a:r>
            <a:r>
              <a:rPr lang="cs-CZ" dirty="0" err="1" smtClean="0"/>
              <a:t>Starr</a:t>
            </a:r>
            <a:endParaRPr lang="cs-CZ" dirty="0" smtClean="0"/>
          </a:p>
          <a:p>
            <a:r>
              <a:rPr lang="cs-CZ" dirty="0" err="1" smtClean="0"/>
              <a:t>Yesterday</a:t>
            </a:r>
            <a:r>
              <a:rPr lang="cs-CZ" dirty="0" smtClean="0"/>
              <a:t>, </a:t>
            </a:r>
            <a:r>
              <a:rPr lang="cs-CZ" dirty="0" err="1" smtClean="0"/>
              <a:t>Hey</a:t>
            </a:r>
            <a:r>
              <a:rPr lang="cs-CZ" dirty="0" smtClean="0"/>
              <a:t> </a:t>
            </a:r>
            <a:r>
              <a:rPr lang="cs-CZ" dirty="0" err="1" smtClean="0"/>
              <a:t>Jude</a:t>
            </a:r>
            <a:r>
              <a:rPr lang="cs-CZ" dirty="0" smtClean="0"/>
              <a:t>, Let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, …</a:t>
            </a:r>
          </a:p>
          <a:p>
            <a:r>
              <a:rPr lang="cs-CZ" dirty="0" err="1" smtClean="0"/>
              <a:t>Yellow</a:t>
            </a:r>
            <a:r>
              <a:rPr lang="cs-CZ" dirty="0" smtClean="0"/>
              <a:t> </a:t>
            </a:r>
            <a:r>
              <a:rPr lang="cs-CZ" dirty="0" err="1" smtClean="0"/>
              <a:t>Submarine</a:t>
            </a:r>
            <a:r>
              <a:rPr lang="cs-CZ" dirty="0" smtClean="0"/>
              <a:t>, Help, …</a:t>
            </a:r>
          </a:p>
          <a:p>
            <a:r>
              <a:rPr lang="cs-CZ" dirty="0" smtClean="0"/>
              <a:t>1970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dirty="0" smtClean="0">
                <a:hlinkClick r:id="rId3"/>
              </a:rPr>
              <a:t>Obr.č.</a:t>
            </a:r>
            <a:r>
              <a:rPr lang="cs-CZ" dirty="0" smtClean="0"/>
              <a:t>1</a:t>
            </a:r>
            <a:r>
              <a:rPr lang="cs-CZ" sz="2800" dirty="0" smtClean="0"/>
              <a:t> :[cit. 2012-04-04]. Dostupný pod licencí </a:t>
            </a:r>
            <a:r>
              <a:rPr lang="cs-CZ" sz="2800" dirty="0" err="1" smtClean="0"/>
              <a:t>Creative</a:t>
            </a:r>
            <a:r>
              <a:rPr lang="cs-CZ" sz="2800" dirty="0" smtClean="0"/>
              <a:t> </a:t>
            </a:r>
            <a:r>
              <a:rPr lang="cs-CZ" sz="2800" dirty="0" err="1" smtClean="0"/>
              <a:t>Commons</a:t>
            </a:r>
            <a:r>
              <a:rPr lang="cs-CZ" sz="2800" dirty="0" smtClean="0"/>
              <a:t> na </a:t>
            </a:r>
            <a:r>
              <a:rPr lang="cs-CZ" dirty="0" smtClean="0">
                <a:hlinkClick r:id="rId3"/>
              </a:rPr>
              <a:t>1http://en.wikipedia.org/wiki/File:Beatlesyellowsubmarinetrailer.jpg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Obr.č.2</a:t>
            </a:r>
            <a:r>
              <a:rPr lang="cs-CZ" sz="3200" dirty="0" smtClean="0"/>
              <a:t> :[cit. 2012-04-04]. Dostupný pod licencí </a:t>
            </a:r>
            <a:r>
              <a:rPr lang="cs-CZ" sz="3200" dirty="0" err="1" smtClean="0"/>
              <a:t>Creative</a:t>
            </a:r>
            <a:r>
              <a:rPr lang="cs-CZ" sz="3200" dirty="0" smtClean="0"/>
              <a:t> </a:t>
            </a:r>
            <a:r>
              <a:rPr lang="cs-CZ" sz="3200" dirty="0" err="1" smtClean="0"/>
              <a:t>Commons</a:t>
            </a:r>
            <a:r>
              <a:rPr lang="cs-CZ" sz="3200" dirty="0" smtClean="0"/>
              <a:t> na </a:t>
            </a:r>
            <a:r>
              <a:rPr lang="cs-CZ" dirty="0" smtClean="0">
                <a:hlinkClick r:id="rId5"/>
              </a:rPr>
              <a:t>http://cs.wikipedia.org/wiki/Soubor:Liverpool_skyline.jpg</a:t>
            </a:r>
            <a:endParaRPr lang="cs-CZ" dirty="0" smtClean="0"/>
          </a:p>
          <a:p>
            <a:r>
              <a:rPr lang="cs-CZ" dirty="0" smtClean="0"/>
              <a:t>Obr.č.3</a:t>
            </a:r>
            <a:r>
              <a:rPr lang="cs-CZ" sz="3200" dirty="0" smtClean="0"/>
              <a:t> :[cit. 2012-04-04]. Dostupný pod licencí </a:t>
            </a:r>
            <a:r>
              <a:rPr lang="cs-CZ" sz="3200" dirty="0" err="1" smtClean="0"/>
              <a:t>Creative</a:t>
            </a:r>
            <a:r>
              <a:rPr lang="cs-CZ" sz="3200" dirty="0" smtClean="0"/>
              <a:t> </a:t>
            </a:r>
            <a:r>
              <a:rPr lang="cs-CZ" sz="3200" dirty="0" err="1" smtClean="0"/>
              <a:t>Commons</a:t>
            </a:r>
            <a:r>
              <a:rPr lang="cs-CZ" sz="3200" dirty="0" smtClean="0"/>
              <a:t> na </a:t>
            </a:r>
            <a:r>
              <a:rPr lang="cs-CZ" dirty="0" smtClean="0">
                <a:hlinkClick r:id="rId6"/>
              </a:rPr>
              <a:t>http://upload.wikimedia.org/wikipedia/commons/5/5f/Cavern_Club.jpg</a:t>
            </a:r>
            <a:endParaRPr lang="cs-CZ" dirty="0" smtClean="0"/>
          </a:p>
          <a:p>
            <a:r>
              <a:rPr lang="cs-CZ" dirty="0" smtClean="0"/>
              <a:t>Obr.č.4</a:t>
            </a:r>
            <a:r>
              <a:rPr lang="cs-CZ" sz="3200" dirty="0" smtClean="0"/>
              <a:t> :[cit. 2012-04-04]. Dostupný pod licencí </a:t>
            </a:r>
            <a:r>
              <a:rPr lang="cs-CZ" sz="3200" dirty="0" err="1" smtClean="0"/>
              <a:t>Creative</a:t>
            </a:r>
            <a:r>
              <a:rPr lang="cs-CZ" sz="3200" dirty="0" smtClean="0"/>
              <a:t> </a:t>
            </a:r>
            <a:r>
              <a:rPr lang="cs-CZ" sz="3200" dirty="0" err="1" smtClean="0"/>
              <a:t>Commons</a:t>
            </a:r>
            <a:r>
              <a:rPr lang="cs-CZ" sz="3200" dirty="0" smtClean="0"/>
              <a:t> na </a:t>
            </a:r>
            <a:r>
              <a:rPr lang="cs-CZ" dirty="0" smtClean="0"/>
              <a:t>http://commons.wikimedia.org/wiki/File:Beatles-1964.jpg</a:t>
            </a:r>
          </a:p>
          <a:p>
            <a:r>
              <a:rPr lang="cs-CZ" dirty="0" smtClean="0"/>
              <a:t>Obr.č.5</a:t>
            </a:r>
            <a:r>
              <a:rPr lang="cs-CZ" sz="3200" dirty="0" smtClean="0"/>
              <a:t> :[cit. 2012-04-04]. Dostupný pod licencí </a:t>
            </a:r>
            <a:r>
              <a:rPr lang="cs-CZ" sz="3200" dirty="0" err="1" smtClean="0"/>
              <a:t>Creative</a:t>
            </a:r>
            <a:r>
              <a:rPr lang="cs-CZ" sz="3200" dirty="0" smtClean="0"/>
              <a:t> </a:t>
            </a:r>
            <a:r>
              <a:rPr lang="cs-CZ" sz="3200" dirty="0" err="1" smtClean="0"/>
              <a:t>Commons</a:t>
            </a:r>
            <a:r>
              <a:rPr lang="cs-CZ" sz="3200" dirty="0" smtClean="0"/>
              <a:t> na </a:t>
            </a:r>
            <a:r>
              <a:rPr lang="cs-CZ" dirty="0" smtClean="0">
                <a:hlinkClick r:id="rId7"/>
              </a:rPr>
              <a:t>http://cs.wikipedia.org/wiki/Soubor:JohnLennon2.jpg</a:t>
            </a:r>
            <a:endParaRPr lang="cs-CZ" dirty="0" smtClean="0"/>
          </a:p>
          <a:p>
            <a:r>
              <a:rPr lang="cs-CZ" dirty="0" smtClean="0"/>
              <a:t>Obr.č.6</a:t>
            </a:r>
            <a:r>
              <a:rPr lang="cs-CZ" sz="2800" dirty="0" smtClean="0"/>
              <a:t> :[cit. 2012-04-04]. Dostupný pod licencí </a:t>
            </a:r>
            <a:r>
              <a:rPr lang="cs-CZ" sz="2800" dirty="0" err="1" smtClean="0"/>
              <a:t>Creative</a:t>
            </a:r>
            <a:r>
              <a:rPr lang="cs-CZ" sz="2800" dirty="0" smtClean="0"/>
              <a:t> </a:t>
            </a:r>
            <a:r>
              <a:rPr lang="cs-CZ" sz="2800" dirty="0" err="1" smtClean="0"/>
              <a:t>Commons</a:t>
            </a:r>
            <a:r>
              <a:rPr lang="cs-CZ" sz="2800" dirty="0" smtClean="0"/>
              <a:t> na </a:t>
            </a:r>
            <a:r>
              <a:rPr lang="cs-CZ" dirty="0" smtClean="0">
                <a:hlinkClick r:id="rId4"/>
              </a:rPr>
              <a:t>http://commons.wikimedia.org/wiki/File:Paul_McCartney_NY_1964.png</a:t>
            </a:r>
            <a:endParaRPr lang="cs-CZ" dirty="0" smtClean="0"/>
          </a:p>
          <a:p>
            <a:r>
              <a:rPr lang="cs-CZ" dirty="0" smtClean="0"/>
              <a:t>Obr.č.7</a:t>
            </a:r>
            <a:r>
              <a:rPr lang="cs-CZ" sz="3200" dirty="0" smtClean="0"/>
              <a:t> :[cit. 2012-04-04]. Dostupný pod licencí </a:t>
            </a:r>
            <a:r>
              <a:rPr lang="cs-CZ" sz="3200" dirty="0" err="1" smtClean="0"/>
              <a:t>Creative</a:t>
            </a:r>
            <a:r>
              <a:rPr lang="cs-CZ" sz="3200" dirty="0" smtClean="0"/>
              <a:t> </a:t>
            </a:r>
            <a:r>
              <a:rPr lang="cs-CZ" sz="3200" dirty="0" err="1" smtClean="0"/>
              <a:t>Commons</a:t>
            </a:r>
            <a:r>
              <a:rPr lang="cs-CZ" sz="3200" dirty="0" smtClean="0"/>
              <a:t> na </a:t>
            </a:r>
            <a:r>
              <a:rPr lang="cs-CZ" dirty="0" smtClean="0"/>
              <a:t>http://commons.wikimedia.org/wiki/File:The_Fabs.JPG</a:t>
            </a:r>
          </a:p>
          <a:p>
            <a:r>
              <a:rPr lang="cs-CZ" dirty="0" smtClean="0">
                <a:hlinkClick r:id="rId8"/>
              </a:rPr>
              <a:t>Obr.č.8</a:t>
            </a:r>
            <a:r>
              <a:rPr lang="cs-CZ" sz="2800" dirty="0" smtClean="0"/>
              <a:t> :[cit. 2012-04-04]. Dostupný pod licencí </a:t>
            </a:r>
            <a:r>
              <a:rPr lang="cs-CZ" sz="2800" dirty="0" err="1" smtClean="0"/>
              <a:t>Creative</a:t>
            </a:r>
            <a:r>
              <a:rPr lang="cs-CZ" sz="2800" dirty="0" smtClean="0"/>
              <a:t> </a:t>
            </a:r>
            <a:r>
              <a:rPr lang="cs-CZ" sz="2800" dirty="0" err="1" smtClean="0"/>
              <a:t>Commons</a:t>
            </a:r>
            <a:r>
              <a:rPr lang="cs-CZ" sz="2800" dirty="0" smtClean="0"/>
              <a:t> na </a:t>
            </a:r>
            <a:r>
              <a:rPr lang="cs-CZ" dirty="0" smtClean="0">
                <a:hlinkClick r:id="rId8"/>
              </a:rPr>
              <a:t>http://commons.wikimedia.org/wiki/File:Ringo_Starr_NY_1964.png</a:t>
            </a:r>
            <a:endParaRPr lang="cs-CZ" dirty="0" smtClean="0"/>
          </a:p>
          <a:p>
            <a:r>
              <a:rPr lang="cs-CZ" dirty="0" smtClean="0"/>
              <a:t>Obr.č.9</a:t>
            </a:r>
            <a:r>
              <a:rPr lang="cs-CZ" sz="3200" dirty="0" smtClean="0"/>
              <a:t> :[cit. 2012-04-04]. Dostupný pod licencí </a:t>
            </a:r>
            <a:r>
              <a:rPr lang="cs-CZ" sz="3200" dirty="0" err="1" smtClean="0"/>
              <a:t>Creative</a:t>
            </a:r>
            <a:r>
              <a:rPr lang="cs-CZ" sz="3200" dirty="0" smtClean="0"/>
              <a:t> </a:t>
            </a:r>
            <a:r>
              <a:rPr lang="cs-CZ" sz="3200" dirty="0" err="1" smtClean="0"/>
              <a:t>Commons</a:t>
            </a:r>
            <a:r>
              <a:rPr lang="cs-CZ" sz="3200" dirty="0" smtClean="0"/>
              <a:t> na </a:t>
            </a:r>
            <a:r>
              <a:rPr lang="cs-CZ" dirty="0" smtClean="0"/>
              <a:t>http://cs.wikipedia.org/wiki/Soubor:441925295_055be391dc_b.jpg</a:t>
            </a:r>
          </a:p>
          <a:p>
            <a:r>
              <a:rPr lang="cs-CZ" dirty="0" smtClean="0"/>
              <a:t>Obr.č.10</a:t>
            </a:r>
            <a:r>
              <a:rPr lang="cs-CZ" sz="3200" dirty="0" smtClean="0"/>
              <a:t> :[cit. 2012-04-04]. Dostupný pod licencí </a:t>
            </a:r>
            <a:r>
              <a:rPr lang="cs-CZ" sz="3200" dirty="0" err="1" smtClean="0"/>
              <a:t>Creative</a:t>
            </a:r>
            <a:r>
              <a:rPr lang="cs-CZ" sz="3200" dirty="0" smtClean="0"/>
              <a:t> </a:t>
            </a:r>
            <a:r>
              <a:rPr lang="cs-CZ" sz="3200" dirty="0" err="1" smtClean="0"/>
              <a:t>Commons</a:t>
            </a:r>
            <a:r>
              <a:rPr lang="cs-CZ" sz="3200" dirty="0" smtClean="0"/>
              <a:t> na </a:t>
            </a:r>
            <a:r>
              <a:rPr lang="cs-CZ" dirty="0" smtClean="0"/>
              <a:t>http://commons.wikimedia.org/wiki/File:Yellow_submarine_3d.jpg</a:t>
            </a:r>
            <a:endParaRPr lang="cs-CZ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659639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Beatles</a:t>
            </a:r>
            <a:endParaRPr lang="cs-CZ" dirty="0"/>
          </a:p>
        </p:txBody>
      </p:sp>
      <p:pic>
        <p:nvPicPr>
          <p:cNvPr id="4" name="Obrázek 3" descr="220px-Beatlesyellowsubmarinetrail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708920"/>
            <a:ext cx="4320480" cy="2664296"/>
          </a:xfrm>
          <a:prstGeom prst="rect">
            <a:avLst/>
          </a:prstGeom>
        </p:spPr>
      </p:pic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b="1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659639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Vznik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Anglie - Liverpool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Aktivní roky: 1960 - 1970</a:t>
            </a:r>
          </a:p>
          <a:p>
            <a:endParaRPr lang="cs-CZ" dirty="0"/>
          </a:p>
        </p:txBody>
      </p:sp>
      <p:pic>
        <p:nvPicPr>
          <p:cNvPr id="4" name="Obrázek 3" descr="180px-Liverpool_skylin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620688"/>
            <a:ext cx="2376264" cy="1872208"/>
          </a:xfrm>
          <a:prstGeom prst="rect">
            <a:avLst/>
          </a:prstGeom>
        </p:spPr>
      </p:pic>
      <p:pic>
        <p:nvPicPr>
          <p:cNvPr id="5" name="Obrázek 4" descr="401px-Cavern_Clu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20272" y="1484784"/>
            <a:ext cx="1512168" cy="2276872"/>
          </a:xfrm>
          <a:prstGeom prst="rect">
            <a:avLst/>
          </a:prstGeom>
        </p:spPr>
      </p:pic>
      <p:pic>
        <p:nvPicPr>
          <p:cNvPr id="6" name="Obrázek 5" descr="120px-Beatles-196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347864" y="4869160"/>
            <a:ext cx="1944216" cy="1368152"/>
          </a:xfrm>
          <a:prstGeom prst="rect">
            <a:avLst/>
          </a:prstGeom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659639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Žánry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Pop</a:t>
            </a:r>
          </a:p>
          <a:p>
            <a:endParaRPr lang="cs-CZ" dirty="0" smtClean="0"/>
          </a:p>
          <a:p>
            <a:r>
              <a:rPr lang="cs-CZ" dirty="0" smtClean="0"/>
              <a:t>Rock´n´</a:t>
            </a:r>
            <a:r>
              <a:rPr lang="cs-CZ" dirty="0" err="1" smtClean="0"/>
              <a:t>roll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Psychedelický rock</a:t>
            </a:r>
          </a:p>
          <a:p>
            <a:endParaRPr lang="cs-CZ" dirty="0" smtClean="0"/>
          </a:p>
          <a:p>
            <a:r>
              <a:rPr lang="cs-CZ" dirty="0" err="1" smtClean="0"/>
              <a:t>Big</a:t>
            </a:r>
            <a:r>
              <a:rPr lang="cs-CZ" dirty="0" smtClean="0"/>
              <a:t> beat</a:t>
            </a:r>
            <a:endParaRPr lang="cs-CZ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659639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572000"/>
          </a:xfrm>
        </p:spPr>
        <p:txBody>
          <a:bodyPr/>
          <a:lstStyle/>
          <a:p>
            <a:r>
              <a:rPr lang="cs-CZ" dirty="0" smtClean="0"/>
              <a:t>John Lennon 1960 - 1970</a:t>
            </a:r>
          </a:p>
          <a:p>
            <a:endParaRPr lang="cs-CZ" dirty="0" smtClean="0"/>
          </a:p>
          <a:p>
            <a:r>
              <a:rPr lang="cs-CZ" dirty="0" smtClean="0"/>
              <a:t>Paul </a:t>
            </a:r>
            <a:r>
              <a:rPr lang="cs-CZ" dirty="0" err="1" smtClean="0"/>
              <a:t>McCartney</a:t>
            </a:r>
            <a:r>
              <a:rPr lang="cs-CZ" dirty="0" smtClean="0"/>
              <a:t> 1960 - 1970</a:t>
            </a:r>
          </a:p>
          <a:p>
            <a:endParaRPr lang="cs-CZ" dirty="0" smtClean="0"/>
          </a:p>
          <a:p>
            <a:r>
              <a:rPr lang="cs-CZ" dirty="0" err="1" smtClean="0"/>
              <a:t>George</a:t>
            </a:r>
            <a:r>
              <a:rPr lang="cs-CZ" dirty="0" smtClean="0"/>
              <a:t> Harrison 1960 - 1970</a:t>
            </a:r>
          </a:p>
          <a:p>
            <a:endParaRPr lang="cs-CZ" dirty="0" smtClean="0"/>
          </a:p>
          <a:p>
            <a:r>
              <a:rPr lang="cs-CZ" dirty="0" err="1" smtClean="0"/>
              <a:t>Ringo</a:t>
            </a:r>
            <a:r>
              <a:rPr lang="cs-CZ" dirty="0" smtClean="0"/>
              <a:t> </a:t>
            </a:r>
            <a:r>
              <a:rPr lang="cs-CZ" dirty="0" err="1" smtClean="0"/>
              <a:t>Starr</a:t>
            </a:r>
            <a:r>
              <a:rPr lang="cs-CZ" dirty="0" smtClean="0"/>
              <a:t> 1962 - 1970</a:t>
            </a:r>
            <a:endParaRPr lang="cs-CZ" dirty="0"/>
          </a:p>
        </p:txBody>
      </p:sp>
      <p:pic>
        <p:nvPicPr>
          <p:cNvPr id="4" name="Obrázek 3" descr="220px-JohnLennon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28184" y="1268760"/>
            <a:ext cx="1080120" cy="1224136"/>
          </a:xfrm>
          <a:prstGeom prst="rect">
            <a:avLst/>
          </a:prstGeom>
        </p:spPr>
      </p:pic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Členové skupiny</a:t>
            </a:r>
            <a:endParaRPr lang="cs-CZ" dirty="0"/>
          </a:p>
        </p:txBody>
      </p:sp>
      <p:pic>
        <p:nvPicPr>
          <p:cNvPr id="6" name="Obrázek 5" descr="120px-Paul_McCartney_NY_1964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52320" y="2492896"/>
            <a:ext cx="1224136" cy="1224136"/>
          </a:xfrm>
          <a:prstGeom prst="rect">
            <a:avLst/>
          </a:prstGeom>
        </p:spPr>
      </p:pic>
      <p:pic>
        <p:nvPicPr>
          <p:cNvPr id="8" name="Obrázek 7" descr="120px-Ringo_Starr_NY_1964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5436096" y="5157192"/>
            <a:ext cx="1224136" cy="1224136"/>
          </a:xfrm>
          <a:prstGeom prst="rect">
            <a:avLst/>
          </a:prstGeom>
        </p:spPr>
      </p:pic>
      <p:pic>
        <p:nvPicPr>
          <p:cNvPr id="2050" name="Picture 2" descr="http://upload.wikimedia.org/wikipedia/commons/d/df/The_Fabs.JPG"/>
          <p:cNvPicPr>
            <a:picLocks noChangeAspect="1" noChangeArrowheads="1"/>
          </p:cNvPicPr>
          <p:nvPr/>
        </p:nvPicPr>
        <p:blipFill>
          <a:blip r:embed="rId6" cstate="print"/>
          <a:srcRect t="51592" r="56554" b="-469"/>
          <a:stretch>
            <a:fillRect/>
          </a:stretch>
        </p:blipFill>
        <p:spPr bwMode="auto">
          <a:xfrm>
            <a:off x="6516216" y="3789040"/>
            <a:ext cx="1152128" cy="1296144"/>
          </a:xfrm>
          <a:prstGeom prst="rect">
            <a:avLst/>
          </a:prstGeom>
          <a:noFill/>
        </p:spPr>
      </p:pic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-27384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0" y="6569006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Nejznámější alba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Pleas</a:t>
            </a:r>
            <a:r>
              <a:rPr lang="cs-CZ" dirty="0" smtClean="0"/>
              <a:t>, </a:t>
            </a:r>
            <a:r>
              <a:rPr lang="cs-CZ" dirty="0" err="1" smtClean="0"/>
              <a:t>pleas</a:t>
            </a:r>
            <a:r>
              <a:rPr lang="cs-CZ" dirty="0" smtClean="0"/>
              <a:t> </a:t>
            </a:r>
            <a:r>
              <a:rPr lang="cs-CZ" dirty="0" err="1" smtClean="0"/>
              <a:t>me</a:t>
            </a:r>
            <a:r>
              <a:rPr lang="cs-CZ" dirty="0" smtClean="0"/>
              <a:t> (1963)</a:t>
            </a:r>
          </a:p>
          <a:p>
            <a:r>
              <a:rPr lang="cs-CZ" dirty="0" smtClean="0"/>
              <a:t>A </a:t>
            </a:r>
            <a:r>
              <a:rPr lang="cs-CZ" dirty="0" err="1" smtClean="0"/>
              <a:t>Hard</a:t>
            </a:r>
            <a:r>
              <a:rPr lang="cs-CZ" dirty="0" smtClean="0"/>
              <a:t> </a:t>
            </a:r>
            <a:r>
              <a:rPr lang="cs-CZ" dirty="0" err="1" smtClean="0"/>
              <a:t>Day</a:t>
            </a:r>
            <a:r>
              <a:rPr lang="cs-CZ" dirty="0" smtClean="0"/>
              <a:t>´s </a:t>
            </a:r>
            <a:r>
              <a:rPr lang="cs-CZ" dirty="0" err="1" smtClean="0"/>
              <a:t>Night</a:t>
            </a:r>
            <a:r>
              <a:rPr lang="cs-CZ" dirty="0" smtClean="0"/>
              <a:t> (1964)</a:t>
            </a:r>
          </a:p>
          <a:p>
            <a:r>
              <a:rPr lang="cs-CZ" dirty="0" smtClean="0"/>
              <a:t>Beatles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Sale</a:t>
            </a:r>
            <a:r>
              <a:rPr lang="cs-CZ" dirty="0" smtClean="0"/>
              <a:t> (1964)</a:t>
            </a:r>
          </a:p>
          <a:p>
            <a:r>
              <a:rPr lang="cs-CZ" dirty="0" err="1" smtClean="0"/>
              <a:t>Sgt</a:t>
            </a:r>
            <a:r>
              <a:rPr lang="cs-CZ" dirty="0" smtClean="0"/>
              <a:t>. </a:t>
            </a:r>
            <a:r>
              <a:rPr lang="cs-CZ" dirty="0" err="1" smtClean="0"/>
              <a:t>Pepper</a:t>
            </a:r>
            <a:r>
              <a:rPr lang="cs-CZ" dirty="0" smtClean="0"/>
              <a:t>´s </a:t>
            </a:r>
            <a:r>
              <a:rPr lang="cs-CZ" dirty="0" err="1" smtClean="0"/>
              <a:t>Lonely</a:t>
            </a:r>
            <a:r>
              <a:rPr lang="cs-CZ" dirty="0" smtClean="0"/>
              <a:t> </a:t>
            </a:r>
            <a:r>
              <a:rPr lang="cs-CZ" dirty="0" err="1" smtClean="0"/>
              <a:t>Hearts</a:t>
            </a:r>
            <a:r>
              <a:rPr lang="cs-CZ" dirty="0" smtClean="0"/>
              <a:t> </a:t>
            </a:r>
            <a:r>
              <a:rPr lang="cs-CZ" dirty="0" err="1" smtClean="0"/>
              <a:t>Club</a:t>
            </a:r>
            <a:r>
              <a:rPr lang="cs-CZ" dirty="0" smtClean="0"/>
              <a:t> Band (1967)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Beatles (1968)</a:t>
            </a:r>
          </a:p>
          <a:p>
            <a:r>
              <a:rPr lang="cs-CZ" dirty="0" err="1" smtClean="0"/>
              <a:t>Abbey</a:t>
            </a:r>
            <a:r>
              <a:rPr lang="cs-CZ" dirty="0" smtClean="0"/>
              <a:t> </a:t>
            </a:r>
            <a:r>
              <a:rPr lang="cs-CZ" dirty="0" err="1" smtClean="0"/>
              <a:t>Road</a:t>
            </a:r>
            <a:r>
              <a:rPr lang="cs-CZ" dirty="0" smtClean="0"/>
              <a:t> (1969)</a:t>
            </a:r>
            <a:endParaRPr lang="cs-CZ" dirty="0"/>
          </a:p>
        </p:txBody>
      </p:sp>
      <p:pic>
        <p:nvPicPr>
          <p:cNvPr id="4" name="Obrázek 3" descr="220px-441925295_055be391dc_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8104" y="5031178"/>
            <a:ext cx="2289944" cy="1717458"/>
          </a:xfrm>
          <a:prstGeom prst="rect">
            <a:avLst/>
          </a:prstGeom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659639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Filmy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Perný den</a:t>
            </a:r>
          </a:p>
          <a:p>
            <a:r>
              <a:rPr lang="cs-CZ" dirty="0" smtClean="0">
                <a:hlinkClick r:id="rId3"/>
              </a:rPr>
              <a:t>http://www.</a:t>
            </a:r>
            <a:r>
              <a:rPr lang="cs-CZ" dirty="0" err="1" smtClean="0">
                <a:hlinkClick r:id="rId3"/>
              </a:rPr>
              <a:t>youtube.com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watch</a:t>
            </a:r>
            <a:r>
              <a:rPr lang="cs-CZ" dirty="0" smtClean="0">
                <a:hlinkClick r:id="rId3"/>
              </a:rPr>
              <a:t>?v=</a:t>
            </a:r>
            <a:r>
              <a:rPr lang="cs-CZ" dirty="0" err="1" smtClean="0">
                <a:hlinkClick r:id="rId3"/>
              </a:rPr>
              <a:t>PlDdcCzKjsc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Help!</a:t>
            </a:r>
          </a:p>
          <a:p>
            <a:r>
              <a:rPr lang="cs-CZ" dirty="0" smtClean="0">
                <a:hlinkClick r:id="rId4"/>
              </a:rPr>
              <a:t>http://www.</a:t>
            </a:r>
            <a:r>
              <a:rPr lang="cs-CZ" dirty="0" err="1" smtClean="0">
                <a:hlinkClick r:id="rId4"/>
              </a:rPr>
              <a:t>youtube.com</a:t>
            </a:r>
            <a:r>
              <a:rPr lang="cs-CZ" dirty="0" smtClean="0">
                <a:hlinkClick r:id="rId4"/>
              </a:rPr>
              <a:t>/</a:t>
            </a:r>
            <a:r>
              <a:rPr lang="cs-CZ" dirty="0" err="1" smtClean="0">
                <a:hlinkClick r:id="rId4"/>
              </a:rPr>
              <a:t>watch</a:t>
            </a:r>
            <a:r>
              <a:rPr lang="cs-CZ" dirty="0" smtClean="0">
                <a:hlinkClick r:id="rId4"/>
              </a:rPr>
              <a:t>?v=TU7JjJJZi1Q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err="1" smtClean="0"/>
              <a:t>Yellow</a:t>
            </a:r>
            <a:r>
              <a:rPr lang="cs-CZ" dirty="0" smtClean="0"/>
              <a:t> </a:t>
            </a:r>
            <a:r>
              <a:rPr lang="cs-CZ" dirty="0" err="1" smtClean="0"/>
              <a:t>Submarine</a:t>
            </a:r>
            <a:endParaRPr lang="cs-CZ" dirty="0" smtClean="0"/>
          </a:p>
          <a:p>
            <a:r>
              <a:rPr lang="cs-CZ" dirty="0" smtClean="0">
                <a:hlinkClick r:id="rId5"/>
              </a:rPr>
              <a:t>http://www.</a:t>
            </a:r>
            <a:r>
              <a:rPr lang="cs-CZ" dirty="0" err="1" smtClean="0">
                <a:hlinkClick r:id="rId5"/>
              </a:rPr>
              <a:t>youtube.com</a:t>
            </a:r>
            <a:r>
              <a:rPr lang="cs-CZ" dirty="0" smtClean="0">
                <a:hlinkClick r:id="rId5"/>
              </a:rPr>
              <a:t>/</a:t>
            </a:r>
            <a:r>
              <a:rPr lang="cs-CZ" dirty="0" err="1" smtClean="0">
                <a:hlinkClick r:id="rId5"/>
              </a:rPr>
              <a:t>watch</a:t>
            </a:r>
            <a:r>
              <a:rPr lang="cs-CZ" dirty="0" smtClean="0">
                <a:hlinkClick r:id="rId5"/>
              </a:rPr>
              <a:t>?v=bM5NIi8m_</a:t>
            </a:r>
            <a:r>
              <a:rPr lang="cs-CZ" dirty="0" err="1" smtClean="0">
                <a:hlinkClick r:id="rId5"/>
              </a:rPr>
              <a:t>kQ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Magical</a:t>
            </a:r>
            <a:r>
              <a:rPr lang="cs-CZ" dirty="0" smtClean="0"/>
              <a:t> </a:t>
            </a:r>
            <a:r>
              <a:rPr lang="cs-CZ" dirty="0" err="1" smtClean="0"/>
              <a:t>Mystery</a:t>
            </a:r>
            <a:r>
              <a:rPr lang="cs-CZ" dirty="0" smtClean="0"/>
              <a:t> </a:t>
            </a:r>
            <a:r>
              <a:rPr lang="cs-CZ" dirty="0" err="1" smtClean="0"/>
              <a:t>Tour</a:t>
            </a:r>
            <a:endParaRPr lang="cs-CZ" dirty="0" smtClean="0"/>
          </a:p>
          <a:p>
            <a:r>
              <a:rPr lang="cs-CZ" dirty="0" smtClean="0">
                <a:hlinkClick r:id="rId6"/>
              </a:rPr>
              <a:t>http://www.</a:t>
            </a:r>
            <a:r>
              <a:rPr lang="cs-CZ" dirty="0" err="1" smtClean="0">
                <a:hlinkClick r:id="rId6"/>
              </a:rPr>
              <a:t>youtube.com</a:t>
            </a:r>
            <a:r>
              <a:rPr lang="cs-CZ" dirty="0" smtClean="0">
                <a:hlinkClick r:id="rId6"/>
              </a:rPr>
              <a:t>/</a:t>
            </a:r>
            <a:r>
              <a:rPr lang="cs-CZ" dirty="0" err="1" smtClean="0">
                <a:hlinkClick r:id="rId6"/>
              </a:rPr>
              <a:t>watch</a:t>
            </a:r>
            <a:r>
              <a:rPr lang="cs-CZ" dirty="0" smtClean="0">
                <a:hlinkClick r:id="rId6"/>
              </a:rPr>
              <a:t>?v=Hnrsqf33MXA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Let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endParaRPr lang="cs-CZ" dirty="0" smtClean="0"/>
          </a:p>
          <a:p>
            <a:r>
              <a:rPr lang="cs-CZ" dirty="0" smtClean="0">
                <a:hlinkClick r:id="rId7"/>
              </a:rPr>
              <a:t>http://www.</a:t>
            </a:r>
            <a:r>
              <a:rPr lang="cs-CZ" dirty="0" err="1" smtClean="0">
                <a:hlinkClick r:id="rId7"/>
              </a:rPr>
              <a:t>youtube.com</a:t>
            </a:r>
            <a:r>
              <a:rPr lang="cs-CZ" dirty="0" smtClean="0">
                <a:hlinkClick r:id="rId7"/>
              </a:rPr>
              <a:t>/</a:t>
            </a:r>
            <a:r>
              <a:rPr lang="cs-CZ" dirty="0" err="1" smtClean="0">
                <a:hlinkClick r:id="rId7"/>
              </a:rPr>
              <a:t>watch</a:t>
            </a:r>
            <a:r>
              <a:rPr lang="cs-CZ" dirty="0" smtClean="0">
                <a:hlinkClick r:id="rId7"/>
              </a:rPr>
              <a:t>?v=ajCYQL8ouqw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4" name="Obrázek 3" descr="220px-Yellow_submarine_3d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868144" y="404664"/>
            <a:ext cx="1907703" cy="1273696"/>
          </a:xfrm>
          <a:prstGeom prst="rect">
            <a:avLst/>
          </a:prstGeom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659639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hity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Yesterday</a:t>
            </a:r>
            <a:endParaRPr lang="cs-CZ" dirty="0" smtClean="0"/>
          </a:p>
          <a:p>
            <a:r>
              <a:rPr lang="cs-CZ" dirty="0" err="1" smtClean="0"/>
              <a:t>Hey</a:t>
            </a:r>
            <a:r>
              <a:rPr lang="cs-CZ" dirty="0" smtClean="0"/>
              <a:t> </a:t>
            </a:r>
            <a:r>
              <a:rPr lang="cs-CZ" dirty="0" err="1" smtClean="0"/>
              <a:t>Jude</a:t>
            </a:r>
            <a:endParaRPr lang="cs-CZ" dirty="0" smtClean="0"/>
          </a:p>
          <a:p>
            <a:r>
              <a:rPr lang="cs-CZ" dirty="0" err="1" smtClean="0"/>
              <a:t>Michelle</a:t>
            </a:r>
            <a:endParaRPr lang="cs-CZ" dirty="0" smtClean="0"/>
          </a:p>
          <a:p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Loves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endParaRPr lang="cs-CZ" dirty="0" smtClean="0"/>
          </a:p>
          <a:p>
            <a:r>
              <a:rPr lang="cs-CZ" dirty="0" err="1" smtClean="0"/>
              <a:t>All</a:t>
            </a:r>
            <a:r>
              <a:rPr lang="cs-CZ" dirty="0" smtClean="0"/>
              <a:t> My </a:t>
            </a:r>
            <a:r>
              <a:rPr lang="cs-CZ" dirty="0" err="1" smtClean="0"/>
              <a:t>Loving</a:t>
            </a:r>
            <a:endParaRPr lang="cs-CZ" dirty="0" smtClean="0"/>
          </a:p>
          <a:p>
            <a:r>
              <a:rPr lang="cs-CZ" dirty="0" smtClean="0"/>
              <a:t>Twist And </a:t>
            </a:r>
            <a:r>
              <a:rPr lang="cs-CZ" dirty="0" err="1" smtClean="0"/>
              <a:t>Shout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659639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Doplňovací test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Skupina ( nazývaná Brouci) _________ je nejznámější hudební skupinou všech dob. Vznikla v anglickém průmyslovém městě ____________. Od roku 1962 až do jejího zániku byli jejími členy: _______, ________, ________,_______. K největším hitům této skupiny patří písně (uveďte alespoň 3): __________	_______ ________. Skupina natočila několik celovečerních filmů( uveďte alespoň 2) ____________		___________. K rozpadu skupiny došlo v roce ________. 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659639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835</TotalTime>
  <Words>640</Words>
  <Application>Microsoft Office PowerPoint</Application>
  <PresentationFormat>Předvádění na obrazovce (4:3)</PresentationFormat>
  <Paragraphs>120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Talent</vt:lpstr>
      <vt:lpstr>Snímek 1</vt:lpstr>
      <vt:lpstr>Beatles</vt:lpstr>
      <vt:lpstr>Vznik</vt:lpstr>
      <vt:lpstr>Žánry</vt:lpstr>
      <vt:lpstr>Členové skupiny</vt:lpstr>
      <vt:lpstr>Nejznámější alba</vt:lpstr>
      <vt:lpstr>Filmy</vt:lpstr>
      <vt:lpstr>Další hity</vt:lpstr>
      <vt:lpstr>Doplňovací test</vt:lpstr>
      <vt:lpstr>Řešení testu</vt:lpstr>
      <vt:lpstr>Zdroje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Beatles</dc:title>
  <dc:creator>Ing. Michal Jílek</dc:creator>
  <cp:lastModifiedBy>Uživatel</cp:lastModifiedBy>
  <cp:revision>88</cp:revision>
  <dcterms:created xsi:type="dcterms:W3CDTF">2012-04-10T15:44:07Z</dcterms:created>
  <dcterms:modified xsi:type="dcterms:W3CDTF">2012-05-14T13:44:54Z</dcterms:modified>
</cp:coreProperties>
</file>