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1" r:id="rId3"/>
    <p:sldId id="265" r:id="rId4"/>
    <p:sldId id="267" r:id="rId5"/>
    <p:sldId id="268" r:id="rId6"/>
    <p:sldId id="27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FDA61-FE72-410D-98C5-FAFA0684144C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16F4F-01F3-4E85-8D39-210319F173A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6F4F-01F3-4E85-8D39-210319F173A9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6F4F-01F3-4E85-8D39-210319F173A9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6F4F-01F3-4E85-8D39-210319F173A9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6F4F-01F3-4E85-8D39-210319F173A9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6F4F-01F3-4E85-8D39-210319F173A9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6F4F-01F3-4E85-8D39-210319F173A9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6F4F-01F3-4E85-8D39-210319F173A9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6F4F-01F3-4E85-8D39-210319F173A9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6F4F-01F3-4E85-8D39-210319F173A9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6F4F-01F3-4E85-8D39-210319F173A9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6F4F-01F3-4E85-8D39-210319F173A9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6F4F-01F3-4E85-8D39-210319F173A9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6F4F-01F3-4E85-8D39-210319F173A9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6F4F-01F3-4E85-8D39-210319F173A9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E5F-0DC8-4D30-86FF-47DC32BBBC06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0DAA-833D-4AD7-A834-B05FF18EF8C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6508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E5F-0DC8-4D30-86FF-47DC32BBBC06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0DAA-833D-4AD7-A834-B05FF18EF8C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1597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E5F-0DC8-4D30-86FF-47DC32BBBC06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0DAA-833D-4AD7-A834-B05FF18EF8C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3306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E5F-0DC8-4D30-86FF-47DC32BBBC06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0DAA-833D-4AD7-A834-B05FF18EF8C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1107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E5F-0DC8-4D30-86FF-47DC32BBBC06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0DAA-833D-4AD7-A834-B05FF18EF8C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3501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E5F-0DC8-4D30-86FF-47DC32BBBC06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0DAA-833D-4AD7-A834-B05FF18EF8C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5559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E5F-0DC8-4D30-86FF-47DC32BBBC06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0DAA-833D-4AD7-A834-B05FF18EF8C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8263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E5F-0DC8-4D30-86FF-47DC32BBBC06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0DAA-833D-4AD7-A834-B05FF18EF8C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8866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E5F-0DC8-4D30-86FF-47DC32BBBC06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0DAA-833D-4AD7-A834-B05FF18EF8C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6022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E5F-0DC8-4D30-86FF-47DC32BBBC06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0DAA-833D-4AD7-A834-B05FF18EF8C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3719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E5F-0DC8-4D30-86FF-47DC32BBBC06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0DAA-833D-4AD7-A834-B05FF18EF8C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9530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79E5F-0DC8-4D30-86FF-47DC32BBBC06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20DAA-833D-4AD7-A834-B05FF18EF8C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1973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upacabra.gi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Chupacabra_padayachee.jpg" TargetMode="External"/><Relationship Id="rId4" Type="http://schemas.openxmlformats.org/officeDocument/2006/relationships/hyperlink" Target="http://commons.wikimedia.org/wiki/File:Chupacabras.sv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43808" y="6206450"/>
            <a:ext cx="3248223" cy="476250"/>
          </a:xfrm>
        </p:spPr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Autorem materiálu a všech jeho částí, není-li uvedeno jinak, je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Mgr. Karolína Beranová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Group 1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2478097"/>
              </p:ext>
            </p:extLst>
          </p:nvPr>
        </p:nvGraphicFramePr>
        <p:xfrm>
          <a:off x="611188" y="1700213"/>
          <a:ext cx="6837362" cy="1097280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" name="Obrázek 1" descr="logolinkII_bar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5762625" cy="1647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 sz="1800"/>
          </a:p>
        </p:txBody>
      </p:sp>
      <p:pic>
        <p:nvPicPr>
          <p:cNvPr id="28" name="Picture 6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64"/>
          <p:cNvSpPr>
            <a:spLocks noChangeArrowheads="1"/>
          </p:cNvSpPr>
          <p:nvPr/>
        </p:nvSpPr>
        <p:spPr bwMode="auto">
          <a:xfrm>
            <a:off x="730729" y="980728"/>
            <a:ext cx="69135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200" b="1" dirty="0">
                <a:latin typeface="Arial" pitchFamily="34" charset="0"/>
                <a:cs typeface="Arial" pitchFamily="34" charset="0"/>
              </a:rPr>
              <a:t>Tento materiál byl vytvořen v rámci projektu  Operačního programu Vzdělávání pro konkurenceschopnost.</a:t>
            </a:r>
          </a:p>
        </p:txBody>
      </p:sp>
      <p:sp>
        <p:nvSpPr>
          <p:cNvPr id="31" name="Rectangle 116"/>
          <p:cNvSpPr>
            <a:spLocks noChangeArrowheads="1"/>
          </p:cNvSpPr>
          <p:nvPr/>
        </p:nvSpPr>
        <p:spPr bwMode="auto">
          <a:xfrm>
            <a:off x="395288" y="2225190"/>
            <a:ext cx="8497887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cs-CZ" sz="1200" b="1" dirty="0"/>
          </a:p>
          <a:p>
            <a:pPr algn="ctr"/>
            <a:endParaRPr lang="cs-CZ" sz="11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cs-CZ" sz="11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cs-CZ" sz="1100" b="1" dirty="0" smtClean="0">
                <a:latin typeface="Calibri" pitchFamily="34" charset="0"/>
              </a:rPr>
              <a:t>SADA č. XIV</a:t>
            </a:r>
          </a:p>
          <a:p>
            <a:r>
              <a:rPr lang="cs-CZ" sz="1100" b="1" dirty="0" smtClean="0">
                <a:latin typeface="Calibri" pitchFamily="34" charset="0"/>
              </a:rPr>
              <a:t>                                                                             Identifikátor: </a:t>
            </a:r>
            <a:r>
              <a:rPr lang="cs-CZ" sz="1100" b="1" dirty="0" smtClean="0"/>
              <a:t>VY_32_INOVACE_SADA XIV_VV, DUM č.18</a:t>
            </a:r>
            <a:endParaRPr lang="cs-CZ" sz="1100" b="1" dirty="0" smtClean="0">
              <a:latin typeface="Calibri" pitchFamily="34" charset="0"/>
            </a:endParaRPr>
          </a:p>
          <a:p>
            <a:pPr algn="ctr"/>
            <a:r>
              <a:rPr lang="cs-CZ" sz="1100" b="1" dirty="0" smtClean="0">
                <a:latin typeface="Calibri" pitchFamily="34" charset="0"/>
              </a:rPr>
              <a:t>Vzdělávací oblast</a:t>
            </a:r>
            <a:r>
              <a:rPr lang="cs-CZ" sz="1100" b="1" smtClean="0">
                <a:latin typeface="Calibri" pitchFamily="34" charset="0"/>
              </a:rPr>
              <a:t>: </a:t>
            </a:r>
            <a:r>
              <a:rPr lang="cs-CZ" sz="1100" b="1" smtClean="0">
                <a:latin typeface="Calibri" pitchFamily="34" charset="0"/>
              </a:rPr>
              <a:t>Umění a kultura</a:t>
            </a:r>
            <a:endParaRPr lang="cs-CZ" sz="1100" b="1" dirty="0" smtClean="0">
              <a:latin typeface="Calibri" pitchFamily="34" charset="0"/>
            </a:endParaRPr>
          </a:p>
          <a:p>
            <a:pPr algn="ctr"/>
            <a:r>
              <a:rPr lang="cs-CZ" sz="1100" b="1" dirty="0" smtClean="0">
                <a:latin typeface="Calibri" pitchFamily="34" charset="0"/>
                <a:cs typeface="Calibri" pitchFamily="34" charset="0"/>
              </a:rPr>
              <a:t>Vzdělávací </a:t>
            </a:r>
            <a:r>
              <a:rPr lang="cs-CZ" sz="1100" b="1" dirty="0">
                <a:latin typeface="Calibri" pitchFamily="34" charset="0"/>
                <a:cs typeface="Calibri" pitchFamily="34" charset="0"/>
              </a:rPr>
              <a:t>obor: </a:t>
            </a:r>
            <a:r>
              <a:rPr lang="cs-CZ" sz="1100" b="1" dirty="0" smtClean="0">
                <a:latin typeface="Calibri" pitchFamily="34" charset="0"/>
                <a:cs typeface="Calibri" pitchFamily="34" charset="0"/>
              </a:rPr>
              <a:t>Výtvarná výchova</a:t>
            </a:r>
            <a:endParaRPr lang="cs-CZ" sz="1100" b="1" dirty="0">
              <a:latin typeface="Calibri" pitchFamily="34" charset="0"/>
              <a:cs typeface="Calibri" pitchFamily="34" charset="0"/>
            </a:endParaRPr>
          </a:p>
          <a:p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Název: Mimozemské bytosti</a:t>
            </a:r>
            <a:endParaRPr lang="cs-CZ" sz="1200" dirty="0">
              <a:latin typeface="Calibri" pitchFamily="34" charset="0"/>
              <a:cs typeface="Calibri" pitchFamily="34" charset="0"/>
            </a:endParaRPr>
          </a:p>
          <a:p>
            <a:r>
              <a:rPr lang="cs-CZ" sz="1200" b="1" dirty="0">
                <a:latin typeface="Calibri" pitchFamily="34" charset="0"/>
                <a:cs typeface="Calibri" pitchFamily="34" charset="0"/>
              </a:rPr>
              <a:t>Autor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: Mgr. Karolína </a:t>
            </a:r>
            <a:r>
              <a:rPr lang="cs-CZ" sz="1200" b="1" dirty="0">
                <a:latin typeface="Calibri" pitchFamily="34" charset="0"/>
                <a:cs typeface="Calibri" pitchFamily="34" charset="0"/>
              </a:rPr>
              <a:t>B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eranová</a:t>
            </a:r>
            <a:endParaRPr lang="cs-CZ" sz="1200" dirty="0">
              <a:latin typeface="Calibri" pitchFamily="34" charset="0"/>
              <a:cs typeface="Calibri" pitchFamily="34" charset="0"/>
            </a:endParaRPr>
          </a:p>
          <a:p>
            <a:r>
              <a:rPr lang="cs-CZ" sz="1200" b="1" dirty="0">
                <a:latin typeface="Calibri" pitchFamily="34" charset="0"/>
                <a:cs typeface="Calibri" pitchFamily="34" charset="0"/>
              </a:rPr>
              <a:t>Stručná 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anotace: Žák  vybírá vizuálně obrazné prvky </a:t>
            </a:r>
            <a:r>
              <a:rPr lang="cs-CZ" sz="1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a uplatňuje je  při </a:t>
            </a:r>
            <a:r>
              <a:rPr lang="cs-CZ" sz="1200" b="1" dirty="0" err="1" smtClean="0">
                <a:latin typeface="Calibri" pitchFamily="34" charset="0"/>
                <a:cs typeface="Calibri" pitchFamily="34" charset="0"/>
              </a:rPr>
              <a:t>yyjádření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  vlastních představ, zapojuje fantazii a dosahuje osobitých výsledků</a:t>
            </a:r>
          </a:p>
          <a:p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Metodické zhodnocení: Materiál byl vytvořen v březnu 2012 a použit ve výuce výtvarné výchovy v  7.C dne 28.3.2012,obsahuje pokyny pro vlastní tvorbu a ukázky prací žáků ZŠ Studánka</a:t>
            </a:r>
            <a:endParaRPr lang="cs-CZ" sz="1200" b="1" dirty="0" smtClean="0"/>
          </a:p>
          <a:p>
            <a:endParaRPr lang="cs-CZ" sz="1200" b="1" dirty="0">
              <a:latin typeface="Calibri" pitchFamily="34" charset="0"/>
              <a:cs typeface="Calibri" pitchFamily="34" charset="0"/>
            </a:endParaRPr>
          </a:p>
          <a:p>
            <a:endParaRPr lang="cs-CZ" sz="1200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8557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05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56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389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51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048544"/>
          </a:xfrm>
        </p:spPr>
        <p:txBody>
          <a:bodyPr/>
          <a:lstStyle/>
          <a:p>
            <a:r>
              <a:rPr lang="cs-CZ" dirty="0" smtClean="0"/>
              <a:t>Použité obrázky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 err="1" smtClean="0"/>
              <a:t>Chupacabra</a:t>
            </a:r>
            <a:r>
              <a:rPr lang="cs-CZ" sz="2800" dirty="0" smtClean="0"/>
              <a:t> -</a:t>
            </a:r>
            <a:r>
              <a:rPr lang="cs-CZ" sz="2800" dirty="0" smtClean="0">
                <a:solidFill>
                  <a:schemeClr val="tx2"/>
                </a:solidFill>
              </a:rPr>
              <a:t>[cit</a:t>
            </a:r>
            <a:r>
              <a:rPr lang="cs-CZ" sz="2800" dirty="0">
                <a:solidFill>
                  <a:schemeClr val="tx2"/>
                </a:solidFill>
              </a:rPr>
              <a:t>. </a:t>
            </a:r>
            <a:r>
              <a:rPr lang="cs-CZ" sz="2800" dirty="0" smtClean="0">
                <a:solidFill>
                  <a:schemeClr val="tx2"/>
                </a:solidFill>
              </a:rPr>
              <a:t>2012-03-22]. </a:t>
            </a:r>
            <a:r>
              <a:rPr lang="cs-CZ" sz="2800" dirty="0">
                <a:solidFill>
                  <a:schemeClr val="tx2"/>
                </a:solidFill>
              </a:rPr>
              <a:t>Dostupný pod licencí </a:t>
            </a:r>
            <a:r>
              <a:rPr lang="cs-CZ" sz="2800" dirty="0" err="1">
                <a:solidFill>
                  <a:schemeClr val="tx2"/>
                </a:solidFill>
              </a:rPr>
              <a:t>Creative</a:t>
            </a:r>
            <a:r>
              <a:rPr lang="cs-CZ" sz="2800" dirty="0">
                <a:solidFill>
                  <a:schemeClr val="tx2"/>
                </a:solidFill>
              </a:rPr>
              <a:t> </a:t>
            </a:r>
            <a:r>
              <a:rPr lang="cs-CZ" sz="2800" dirty="0" err="1">
                <a:solidFill>
                  <a:schemeClr val="tx2"/>
                </a:solidFill>
              </a:rPr>
              <a:t>Commons</a:t>
            </a:r>
            <a:r>
              <a:rPr lang="cs-CZ" sz="2800" dirty="0">
                <a:solidFill>
                  <a:schemeClr val="tx2"/>
                </a:solidFill>
              </a:rPr>
              <a:t> na WWW: </a:t>
            </a:r>
            <a:r>
              <a:rPr lang="cs-CZ" sz="2800" dirty="0">
                <a:hlinkClick r:id="rId3"/>
              </a:rPr>
              <a:t>http://</a:t>
            </a:r>
            <a:r>
              <a:rPr lang="cs-CZ" sz="2800" dirty="0" smtClean="0">
                <a:hlinkClick r:id="rId3"/>
              </a:rPr>
              <a:t>commons.wikimedia.org/wiki/</a:t>
            </a:r>
            <a:r>
              <a:rPr lang="cs-CZ" sz="2800" dirty="0" err="1" smtClean="0">
                <a:hlinkClick r:id="rId3"/>
              </a:rPr>
              <a:t>File:Chupacabra.gif</a:t>
            </a:r>
            <a:r>
              <a:rPr lang="cs-CZ" sz="2800" dirty="0" smtClean="0"/>
              <a:t>,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chemeClr val="tx2"/>
                </a:solidFill>
              </a:rPr>
              <a:t>[</a:t>
            </a:r>
            <a:r>
              <a:rPr lang="cs-CZ" sz="2800" dirty="0">
                <a:solidFill>
                  <a:schemeClr val="tx2"/>
                </a:solidFill>
              </a:rPr>
              <a:t>cit. </a:t>
            </a:r>
            <a:r>
              <a:rPr lang="cs-CZ" sz="2800" dirty="0" smtClean="0">
                <a:solidFill>
                  <a:schemeClr val="tx2"/>
                </a:solidFill>
              </a:rPr>
              <a:t>2012-03-22]. </a:t>
            </a:r>
            <a:r>
              <a:rPr lang="cs-CZ" sz="2800" dirty="0">
                <a:solidFill>
                  <a:schemeClr val="tx2"/>
                </a:solidFill>
              </a:rPr>
              <a:t>Dostupný pod licencí </a:t>
            </a:r>
            <a:r>
              <a:rPr lang="cs-CZ" sz="2800" dirty="0" err="1">
                <a:solidFill>
                  <a:schemeClr val="tx2"/>
                </a:solidFill>
              </a:rPr>
              <a:t>Creative</a:t>
            </a:r>
            <a:r>
              <a:rPr lang="cs-CZ" sz="2800" dirty="0">
                <a:solidFill>
                  <a:schemeClr val="tx2"/>
                </a:solidFill>
              </a:rPr>
              <a:t> </a:t>
            </a:r>
            <a:r>
              <a:rPr lang="cs-CZ" sz="2800" dirty="0" err="1">
                <a:solidFill>
                  <a:schemeClr val="tx2"/>
                </a:solidFill>
              </a:rPr>
              <a:t>Commons</a:t>
            </a:r>
            <a:r>
              <a:rPr lang="cs-CZ" sz="2800" dirty="0">
                <a:solidFill>
                  <a:schemeClr val="tx2"/>
                </a:solidFill>
              </a:rPr>
              <a:t> na </a:t>
            </a:r>
            <a:r>
              <a:rPr lang="cs-CZ" sz="2800" dirty="0" smtClean="0">
                <a:solidFill>
                  <a:schemeClr val="tx2"/>
                </a:solidFill>
              </a:rPr>
              <a:t>WWW: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>
                <a:hlinkClick r:id="rId4"/>
              </a:rPr>
              <a:t>http://</a:t>
            </a:r>
            <a:r>
              <a:rPr lang="cs-CZ" sz="2800" dirty="0" smtClean="0">
                <a:hlinkClick r:id="rId4"/>
              </a:rPr>
              <a:t>commons.wikimedia.org/wiki/File:Chupacabras.svg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>
                <a:solidFill>
                  <a:schemeClr val="tx2"/>
                </a:solidFill>
              </a:rPr>
              <a:t>[cit. 2012-03-22]. Dostupný pod licencí </a:t>
            </a:r>
            <a:r>
              <a:rPr lang="cs-CZ" sz="2800" dirty="0" err="1">
                <a:solidFill>
                  <a:schemeClr val="tx2"/>
                </a:solidFill>
              </a:rPr>
              <a:t>Creative</a:t>
            </a:r>
            <a:r>
              <a:rPr lang="cs-CZ" sz="2800" dirty="0">
                <a:solidFill>
                  <a:schemeClr val="tx2"/>
                </a:solidFill>
              </a:rPr>
              <a:t> </a:t>
            </a:r>
            <a:r>
              <a:rPr lang="cs-CZ" sz="2800" dirty="0" err="1">
                <a:solidFill>
                  <a:schemeClr val="tx2"/>
                </a:solidFill>
              </a:rPr>
              <a:t>Commons</a:t>
            </a:r>
            <a:r>
              <a:rPr lang="cs-CZ" sz="2800" dirty="0">
                <a:solidFill>
                  <a:schemeClr val="tx2"/>
                </a:solidFill>
              </a:rPr>
              <a:t> na WWW</a:t>
            </a:r>
            <a:r>
              <a:rPr lang="cs-CZ" sz="2800" dirty="0" smtClean="0">
                <a:solidFill>
                  <a:schemeClr val="tx2"/>
                </a:solidFill>
              </a:rPr>
              <a:t>: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>
                <a:hlinkClick r:id="rId5"/>
              </a:rPr>
              <a:t>http://commons.wikimedia.org/wiki/File:Chupacabra_padayachee.jpg</a:t>
            </a:r>
            <a:endParaRPr lang="cs-CZ" sz="2800" dirty="0"/>
          </a:p>
          <a:p>
            <a:pPr marL="0" indent="0">
              <a:buNone/>
            </a:pPr>
            <a:r>
              <a:rPr lang="cs-CZ" sz="2800" dirty="0" smtClean="0"/>
              <a:t>Všechny ukázky prací byly vytvořeny žáky ZŠ Studánka</a:t>
            </a:r>
            <a:endParaRPr lang="cs-CZ" sz="2800" dirty="0"/>
          </a:p>
        </p:txBody>
      </p:sp>
    </p:spTree>
    <p:extLst>
      <p:ext uri="{BB962C8B-B14F-4D97-AF65-F5344CB8AC3E}">
        <p14:creationId xmlns="" xmlns:p14="http://schemas.microsoft.com/office/powerpoint/2010/main" val="7118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3528" y="11663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alloons" pitchFamily="34" charset="2"/>
              </a:rPr>
              <a:t>MIMOZEMSKÉ BYTOSTI</a:t>
            </a:r>
            <a:endParaRPr lang="cs-CZ" sz="3600" b="1" dirty="0">
              <a:solidFill>
                <a:schemeClr val="accent2">
                  <a:lumMod val="20000"/>
                  <a:lumOff val="80000"/>
                </a:schemeClr>
              </a:solidFill>
              <a:latin typeface="Balloons" pitchFamily="34" charset="2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71600" y="5733256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/>
              <a:t>MIMOZEMSKÉ BYTOSTI</a:t>
            </a:r>
            <a:endParaRPr lang="cs-CZ" sz="6000" b="1" dirty="0"/>
          </a:p>
        </p:txBody>
      </p:sp>
    </p:spTree>
    <p:extLst>
      <p:ext uri="{BB962C8B-B14F-4D97-AF65-F5344CB8AC3E}">
        <p14:creationId xmlns="" xmlns:p14="http://schemas.microsoft.com/office/powerpoint/2010/main" val="24415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915816" y="5661248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err="1" smtClean="0">
                <a:solidFill>
                  <a:srgbClr val="92D050"/>
                </a:solidFill>
              </a:rPr>
              <a:t>Chupacabra</a:t>
            </a:r>
            <a:endParaRPr lang="cs-CZ" sz="5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97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8563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971687" y="1124744"/>
            <a:ext cx="58209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4000" dirty="0"/>
              <a:t>vymyslete podobu svého </a:t>
            </a:r>
            <a:r>
              <a:rPr lang="cs-CZ" sz="4000" dirty="0" smtClean="0"/>
              <a:t>mimozemšťana</a:t>
            </a:r>
            <a:endParaRPr lang="cs-CZ" sz="40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4000" dirty="0"/>
              <a:t>obrázek rozkreslete tužkou na formát A2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4000" dirty="0"/>
              <a:t>kombinujte kresbu pastelkami nebo </a:t>
            </a:r>
            <a:r>
              <a:rPr lang="cs-CZ" sz="4000" dirty="0" err="1"/>
              <a:t>Giocondami</a:t>
            </a:r>
            <a:r>
              <a:rPr lang="cs-CZ" sz="4000" dirty="0"/>
              <a:t> a malbu inkousty a tuší</a:t>
            </a:r>
          </a:p>
          <a:p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61883" y="34600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Úkoly pro žáky</a:t>
            </a:r>
            <a:endParaRPr lang="cs-CZ" sz="4800" dirty="0"/>
          </a:p>
        </p:txBody>
      </p:sp>
    </p:spTree>
    <p:extLst>
      <p:ext uri="{BB962C8B-B14F-4D97-AF65-F5344CB8AC3E}">
        <p14:creationId xmlns="" xmlns:p14="http://schemas.microsoft.com/office/powerpoint/2010/main" val="193865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4" y="1484784"/>
            <a:ext cx="9144000" cy="4857403"/>
          </a:xfrm>
        </p:spPr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sz="3600" dirty="0" smtClean="0"/>
              <a:t>nechte se inspirovat příběhem o portorickém krvelačném mimozemšťanovi  jménem </a:t>
            </a:r>
            <a:r>
              <a:rPr lang="cs-CZ" sz="3600" dirty="0" err="1" smtClean="0"/>
              <a:t>Chupacabra</a:t>
            </a:r>
            <a:r>
              <a:rPr lang="cs-CZ" sz="3600" dirty="0" smtClean="0"/>
              <a:t>, který měl spíše zvířecí podobu, nebo literárními a filmovými příběhy / E.T.-Mimozemšťan/</a:t>
            </a:r>
          </a:p>
          <a:p>
            <a:r>
              <a:rPr lang="cs-CZ" sz="3600" dirty="0"/>
              <a:t>o</a:t>
            </a:r>
            <a:r>
              <a:rPr lang="cs-CZ" sz="3600" dirty="0" smtClean="0"/>
              <a:t>brázek rozkreslete tužkou na formát A2</a:t>
            </a:r>
            <a:endParaRPr lang="cs-CZ" sz="3600" dirty="0"/>
          </a:p>
          <a:p>
            <a:r>
              <a:rPr lang="cs-CZ" sz="3600" dirty="0"/>
              <a:t>k</a:t>
            </a:r>
            <a:r>
              <a:rPr lang="cs-CZ" sz="3600" dirty="0" smtClean="0"/>
              <a:t>ombinujte kresbu pastelkami nebo </a:t>
            </a:r>
            <a:r>
              <a:rPr lang="cs-CZ" sz="3600" dirty="0" err="1" smtClean="0"/>
              <a:t>Giocondami</a:t>
            </a:r>
            <a:r>
              <a:rPr lang="cs-CZ" sz="3600" dirty="0" smtClean="0"/>
              <a:t> a malbu inkousty a tuší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07505" y="476672"/>
            <a:ext cx="90364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Balloons" pitchFamily="34" charset="2"/>
              </a:rPr>
              <a:t>MIMOZEMSKÉ BYTOSTI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9464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60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096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298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96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277</Words>
  <Application>Microsoft Office PowerPoint</Application>
  <PresentationFormat>Předvádění na obrazovce (4:3)</PresentationFormat>
  <Paragraphs>56</Paragraphs>
  <Slides>14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Použité obrázky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Mimozemšťané</dc:title>
  <dc:creator>ucitel</dc:creator>
  <cp:lastModifiedBy>Uživatel</cp:lastModifiedBy>
  <cp:revision>15</cp:revision>
  <dcterms:created xsi:type="dcterms:W3CDTF">2012-03-27T06:26:23Z</dcterms:created>
  <dcterms:modified xsi:type="dcterms:W3CDTF">2012-04-30T10:22:00Z</dcterms:modified>
</cp:coreProperties>
</file>