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12"/>
  </p:notesMasterIdLst>
  <p:sldIdLst>
    <p:sldId id="257" r:id="rId3"/>
    <p:sldId id="256" r:id="rId4"/>
    <p:sldId id="258" r:id="rId5"/>
    <p:sldId id="259" r:id="rId6"/>
    <p:sldId id="262" r:id="rId7"/>
    <p:sldId id="260" r:id="rId8"/>
    <p:sldId id="261" r:id="rId9"/>
    <p:sldId id="263" r:id="rId10"/>
    <p:sldId id="264" r:id="rId1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7EAE74-EF2D-4517-9750-4685ABA34951}" type="datetimeFigureOut">
              <a:rPr lang="cs-CZ" smtClean="0"/>
              <a:pPr/>
              <a:t>22.10.2011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1B465B-1B57-4AB5-977A-8E06C6391F1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0205487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09466946-3F8A-4D69-B2FC-1F36FE9F3466}" type="datetime1">
              <a:rPr lang="cs-CZ"/>
              <a:pPr/>
              <a:t>22.10.2011</a:t>
            </a:fld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cs-CZ"/>
              <a:t>Autorem materiálu a všech jeho částí, není-li uvedeno jinak, je</a:t>
            </a:r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B465B-1B57-4AB5-977A-8E06C6391F1A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B465B-1B57-4AB5-977A-8E06C6391F1A}" type="slidenum">
              <a:rPr lang="cs-CZ" smtClean="0"/>
              <a:pPr/>
              <a:t>3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B465B-1B57-4AB5-977A-8E06C6391F1A}" type="slidenum">
              <a:rPr lang="cs-CZ" smtClean="0"/>
              <a:pPr/>
              <a:t>4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B465B-1B57-4AB5-977A-8E06C6391F1A}" type="slidenum">
              <a:rPr lang="cs-CZ" smtClean="0"/>
              <a:pPr/>
              <a:t>5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B465B-1B57-4AB5-977A-8E06C6391F1A}" type="slidenum">
              <a:rPr lang="cs-CZ" smtClean="0"/>
              <a:pPr/>
              <a:t>6</a:t>
            </a:fld>
            <a:endParaRPr 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B465B-1B57-4AB5-977A-8E06C6391F1A}" type="slidenum">
              <a:rPr lang="cs-CZ" smtClean="0"/>
              <a:pPr/>
              <a:t>7</a:t>
            </a:fld>
            <a:endParaRPr 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B465B-1B57-4AB5-977A-8E06C6391F1A}" type="slidenum">
              <a:rPr lang="cs-CZ" smtClean="0"/>
              <a:pPr/>
              <a:t>8</a:t>
            </a:fld>
            <a:endParaRPr lang="cs-CZ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B465B-1B57-4AB5-977A-8E06C6391F1A}" type="slidenum">
              <a:rPr lang="cs-CZ" smtClean="0"/>
              <a:pPr/>
              <a:t>9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7C66A-4C5E-4971-A41F-1E8DB8F70D56}" type="datetime1">
              <a:rPr lang="cs-CZ" smtClean="0"/>
              <a:pPr/>
              <a:t>22.10.2011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Autorem materiálu a všech jeho částí, není-li uvedeno jinak, je Mgr. Libuše Kocourková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FCA92-1ECF-492D-B2A3-2C58F00A97A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483770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EA9E7-E586-47B0-A81D-F21EC943D35A}" type="datetime1">
              <a:rPr lang="cs-CZ" smtClean="0"/>
              <a:pPr/>
              <a:t>22.10.2011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Autorem materiálu a všech jeho částí, není-li uvedeno jinak, je Mgr. Libuše Kocourková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FCA92-1ECF-492D-B2A3-2C58F00A97A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09115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BE4BB-171B-4661-BD4D-7E6B56AC4539}" type="datetime1">
              <a:rPr lang="cs-CZ" smtClean="0"/>
              <a:pPr/>
              <a:t>22.10.2011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Autorem materiálu a všech jeho částí, není-li uvedeno jinak, je Mgr. Libuše Kocourková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FCA92-1ECF-492D-B2A3-2C58F00A97A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7376761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C8463-904B-4907-803E-1304EA6E17DF}" type="datetime1">
              <a:rPr lang="cs-CZ" smtClean="0"/>
              <a:pPr/>
              <a:t>22.10.2011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Autorem materiálu a všech jeho částí, není-li uvedeno jinak, je Mgr. Libuše Kocourková</a:t>
            </a: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FCA92-1ECF-492D-B2A3-2C58F00A97A1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9F3CB-319E-4F4F-9DEB-363D8EEDBC8E}" type="datetime1">
              <a:rPr lang="cs-CZ" smtClean="0"/>
              <a:pPr/>
              <a:t>22.10.2011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Autorem materiálu a všech jeho částí, není-li uvedeno jinak, je Mgr. Libuše Kocourková</a:t>
            </a: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FCA92-1ECF-492D-B2A3-2C58F00A97A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3F05F-552E-4A0F-A889-1A428649F4CE}" type="datetime1">
              <a:rPr lang="cs-CZ" smtClean="0"/>
              <a:pPr/>
              <a:t>22.10.2011</a:t>
            </a:fld>
            <a:endParaRPr lang="cs-CZ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Autorem materiálu a všech jeho částí, není-li uvedeno jinak, je Mgr. Libuše Kocourková</a:t>
            </a:r>
            <a:endParaRPr lang="cs-CZ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FCA92-1ECF-492D-B2A3-2C58F00A97A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926A0-1EE1-4EF5-852D-1D39EA3CC3F5}" type="datetime1">
              <a:rPr lang="cs-CZ" smtClean="0"/>
              <a:pPr/>
              <a:t>22.10.2011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Autorem materiálu a všech jeho částí, není-li uvedeno jinak, je Mgr. Libuše Kocourková</a:t>
            </a:r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FCA92-1ECF-492D-B2A3-2C58F00A97A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3C5CD-78EF-4BD7-AFFB-32716503EABD}" type="datetime1">
              <a:rPr lang="cs-CZ" smtClean="0"/>
              <a:pPr/>
              <a:t>22.10.2011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Autorem materiálu a všech jeho částí, není-li uvedeno jinak, je Mgr. Libuše Kocourková</a:t>
            </a:r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FCA92-1ECF-492D-B2A3-2C58F00A97A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E1AF8-ADA6-455E-80D2-9ADF7730B65F}" type="datetime1">
              <a:rPr lang="cs-CZ" smtClean="0"/>
              <a:pPr/>
              <a:t>22.10.2011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Autorem materiálu a všech jeho částí, není-li uvedeno jinak, je Mgr. Libuše Kocourková</a:t>
            </a:r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FCA92-1ECF-492D-B2A3-2C58F00A97A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F9817-EE40-4256-8C4D-765538F3B5EF}" type="datetime1">
              <a:rPr lang="cs-CZ" smtClean="0"/>
              <a:pPr/>
              <a:t>22.10.2011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Autorem materiálu a všech jeho částí, není-li uvedeno jinak, je Mgr. Libuše Kocourková</a:t>
            </a:r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FCA92-1ECF-492D-B2A3-2C58F00A97A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C4F8C-9335-4D12-B699-291A744141B1}" type="datetime1">
              <a:rPr lang="cs-CZ" smtClean="0"/>
              <a:pPr/>
              <a:t>22.10.2011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Autorem materiálu a všech jeho částí, není-li uvedeno jinak, je Mgr. Libuše Kocourková</a:t>
            </a:r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FCA92-1ECF-492D-B2A3-2C58F00A97A1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4047C-A7D5-4D4E-A177-774D1AB58110}" type="datetime1">
              <a:rPr lang="cs-CZ" smtClean="0"/>
              <a:pPr/>
              <a:t>22.10.2011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Autorem materiálu a všech jeho částí, není-li uvedeno jinak, je Mgr. Libuše Kocourková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FCA92-1ECF-492D-B2A3-2C58F00A97A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4308031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F7E19-5121-497A-B988-4706CAB7D25F}" type="datetime1">
              <a:rPr lang="cs-CZ" smtClean="0"/>
              <a:pPr/>
              <a:t>22.10.2011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Autorem materiálu a všech jeho částí, není-li uvedeno jinak, je Mgr. Libuše Kocourková</a:t>
            </a:r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FCA92-1ECF-492D-B2A3-2C58F00A97A1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1CF87-A11A-40C3-941D-CA8A78BB6FBF}" type="datetime1">
              <a:rPr lang="cs-CZ" smtClean="0"/>
              <a:pPr/>
              <a:t>22.10.2011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Autorem materiálu a všech jeho částí, není-li uvedeno jinak, je Mgr. Libuše Kocourková</a:t>
            </a: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FCA92-1ECF-492D-B2A3-2C58F00A97A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89C18-E819-4BEE-87F1-0D860C48874A}" type="datetime1">
              <a:rPr lang="cs-CZ" smtClean="0"/>
              <a:pPr/>
              <a:t>22.10.2011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Autorem materiálu a všech jeho částí, není-li uvedeno jinak, je Mgr. Libuše Kocourková</a:t>
            </a: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FCA92-1ECF-492D-B2A3-2C58F00A97A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45910-DB83-402A-BC51-806FC49704E4}" type="datetime1">
              <a:rPr lang="cs-CZ" smtClean="0"/>
              <a:pPr/>
              <a:t>22.10.2011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Autorem materiálu a všech jeho částí, není-li uvedeno jinak, je Mgr. Libuše Kocourková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FCA92-1ECF-492D-B2A3-2C58F00A97A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561399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729F5-CAD9-49B1-A777-990713D62F29}" type="datetime1">
              <a:rPr lang="cs-CZ" smtClean="0"/>
              <a:pPr/>
              <a:t>22.10.2011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Autorem materiálu a všech jeho částí, není-li uvedeno jinak, je Mgr. Libuše Kocourková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FCA92-1ECF-492D-B2A3-2C58F00A97A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932479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847C5-1ACB-4BC2-89E5-A9EA37D63C8E}" type="datetime1">
              <a:rPr lang="cs-CZ" smtClean="0"/>
              <a:pPr/>
              <a:t>22.10.2011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Autorem materiálu a všech jeho částí, není-li uvedeno jinak, je Mgr. Libuše Kocourková</a:t>
            </a: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FCA92-1ECF-492D-B2A3-2C58F00A97A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914372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44FDA-751D-4E09-B3CB-59FCFBA1F5CB}" type="datetime1">
              <a:rPr lang="cs-CZ" smtClean="0"/>
              <a:pPr/>
              <a:t>22.10.2011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Autorem materiálu a všech jeho částí, není-li uvedeno jinak, je Mgr. Libuše Kocourková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FCA92-1ECF-492D-B2A3-2C58F00A97A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866817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314F8-4AD4-4211-98A5-FBD0CAA117C7}" type="datetime1">
              <a:rPr lang="cs-CZ" smtClean="0"/>
              <a:pPr/>
              <a:t>22.10.2011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Autorem materiálu a všech jeho částí, není-li uvedeno jinak, je Mgr. Libuše Kocourková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FCA92-1ECF-492D-B2A3-2C58F00A97A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4123856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509A8-5092-4E55-87AC-D6D9F322814C}" type="datetime1">
              <a:rPr lang="cs-CZ" smtClean="0"/>
              <a:pPr/>
              <a:t>22.10.2011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Autorem materiálu a všech jeho částí, není-li uvedeno jinak, je Mgr. Libuše Kocourková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FCA92-1ECF-492D-B2A3-2C58F00A97A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2457912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9EB95-71AF-47B1-BE49-72412185854C}" type="datetime1">
              <a:rPr lang="cs-CZ" smtClean="0"/>
              <a:pPr/>
              <a:t>22.10.2011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Autorem materiálu a všech jeho částí, není-li uvedeno jinak, je Mgr. Libuše Kocourková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FCA92-1ECF-492D-B2A3-2C58F00A97A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072995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5D6FB6-26D5-4BC1-AB4E-C3DC07565298}" type="datetime1">
              <a:rPr lang="cs-CZ" smtClean="0"/>
              <a:pPr/>
              <a:t>22.10.2011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 smtClean="0"/>
              <a:t>Autorem materiálu a všech jeho částí, není-li uvedeno jinak, je Mgr. Libuše Kocourková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5FCA92-1ECF-492D-B2A3-2C58F00A97A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430500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3DB1E29-D3D9-4197-BDC6-36CFFC3F6E91}" type="datetime1">
              <a:rPr lang="cs-CZ" smtClean="0"/>
              <a:pPr/>
              <a:t>22.10.2011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Autorem materiálu a všech jeho částí, není-li uvedeno jinak, je Mgr. Libuše Kocourková</a:t>
            </a: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0D5FCA92-1ECF-492D-B2A3-2C58F00A97A1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wmf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jpeg"/><Relationship Id="rId5" Type="http://schemas.openxmlformats.org/officeDocument/2006/relationships/image" Target="../media/image14.wmf"/><Relationship Id="rId4" Type="http://schemas.openxmlformats.org/officeDocument/2006/relationships/image" Target="../media/image13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wmf"/><Relationship Id="rId5" Type="http://schemas.openxmlformats.org/officeDocument/2006/relationships/image" Target="../media/image24.jpeg"/><Relationship Id="rId4" Type="http://schemas.openxmlformats.org/officeDocument/2006/relationships/image" Target="../media/image23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Zástupný symbol pro zápatí 26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smtClean="0"/>
              <a:t>Autorem materiálu a všech jeho částí, není-li uvedeno jinak, je Mgr. Libuše Kocourková</a:t>
            </a:r>
            <a:endParaRPr lang="cs-CZ"/>
          </a:p>
        </p:txBody>
      </p:sp>
      <p:pic>
        <p:nvPicPr>
          <p:cNvPr id="2052" name="Obrázek 1" descr="logolinkII_bar.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513" y="4581525"/>
            <a:ext cx="5762625" cy="164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6699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2106" name="Rectangle 58"/>
          <p:cNvSpPr>
            <a:spLocks noChangeArrowheads="1"/>
          </p:cNvSpPr>
          <p:nvPr/>
        </p:nvSpPr>
        <p:spPr bwMode="auto">
          <a:xfrm>
            <a:off x="468313" y="3011488"/>
            <a:ext cx="84248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/>
            <a:endParaRPr lang="cs-CZ" sz="1800"/>
          </a:p>
        </p:txBody>
      </p:sp>
      <p:sp>
        <p:nvSpPr>
          <p:cNvPr id="2107" name="Rectangle 59"/>
          <p:cNvSpPr>
            <a:spLocks noChangeArrowheads="1"/>
          </p:cNvSpPr>
          <p:nvPr/>
        </p:nvSpPr>
        <p:spPr bwMode="auto">
          <a:xfrm>
            <a:off x="0" y="39719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sz="1800"/>
          </a:p>
        </p:txBody>
      </p:sp>
      <p:pic>
        <p:nvPicPr>
          <p:cNvPr id="2111" name="Picture 6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1275" y="260350"/>
            <a:ext cx="658813" cy="65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12" name="Rectangle 64"/>
          <p:cNvSpPr>
            <a:spLocks noChangeArrowheads="1"/>
          </p:cNvSpPr>
          <p:nvPr/>
        </p:nvSpPr>
        <p:spPr bwMode="auto">
          <a:xfrm>
            <a:off x="611188" y="1122363"/>
            <a:ext cx="6913562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cs-CZ" sz="1400" b="1"/>
              <a:t>Tento materiál byl vytvořen v rámci projektu  Operačního programu Vzdělávání pro konkurenceschopnost.</a:t>
            </a:r>
          </a:p>
        </p:txBody>
      </p:sp>
      <p:graphicFrame>
        <p:nvGraphicFramePr>
          <p:cNvPr id="2165" name="Group 117"/>
          <p:cNvGraphicFramePr>
            <a:graphicFrameLocks noGrp="1"/>
          </p:cNvGraphicFramePr>
          <p:nvPr/>
        </p:nvGraphicFramePr>
        <p:xfrm>
          <a:off x="611188" y="1700213"/>
          <a:ext cx="6837362" cy="1097280"/>
        </p:xfrm>
        <a:graphic>
          <a:graphicData uri="http://schemas.openxmlformats.org/drawingml/2006/table">
            <a:tbl>
              <a:tblPr/>
              <a:tblGrid>
                <a:gridCol w="2243137"/>
                <a:gridCol w="4594225"/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Projekt MŠMT ČR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EU PENÍZE ŠKOLÁM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Číslo projektu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CZ.1.07/1.4.00/21.2146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Název projektu školy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Inovace ve vzdělávání na naší škole ZŠ Studánka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Šablona  III/2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Inovace a zkvalitnění výuky prostřednictvím ICT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164" name="Rectangle 116"/>
          <p:cNvSpPr>
            <a:spLocks noChangeArrowheads="1"/>
          </p:cNvSpPr>
          <p:nvPr/>
        </p:nvSpPr>
        <p:spPr bwMode="auto">
          <a:xfrm>
            <a:off x="395288" y="1912174"/>
            <a:ext cx="8497887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endParaRPr lang="cs-CZ" b="1" dirty="0" smtClean="0"/>
          </a:p>
          <a:p>
            <a:pPr algn="ctr"/>
            <a:endParaRPr lang="cs-CZ" b="1" dirty="0"/>
          </a:p>
          <a:p>
            <a:pPr algn="ctr"/>
            <a:endParaRPr lang="cs-CZ" b="1" dirty="0" smtClean="0"/>
          </a:p>
          <a:p>
            <a:pPr algn="ctr"/>
            <a:r>
              <a:rPr lang="cs-CZ" sz="1400" b="1" dirty="0" smtClean="0"/>
              <a:t>SADA </a:t>
            </a:r>
            <a:r>
              <a:rPr lang="cs-CZ" sz="1400" b="1" dirty="0"/>
              <a:t>č. </a:t>
            </a:r>
            <a:r>
              <a:rPr lang="cs-CZ" sz="1400" b="1" smtClean="0"/>
              <a:t>VI</a:t>
            </a:r>
            <a:endParaRPr lang="cs-CZ" sz="1400" b="1" dirty="0"/>
          </a:p>
          <a:p>
            <a:r>
              <a:rPr lang="cs-CZ" sz="1400" b="1" dirty="0" smtClean="0"/>
              <a:t>                                                     Identifikátor</a:t>
            </a:r>
            <a:r>
              <a:rPr lang="cs-CZ" sz="1400" b="1" dirty="0"/>
              <a:t>: </a:t>
            </a:r>
            <a:r>
              <a:rPr lang="cs-CZ" sz="1400" b="1" dirty="0" smtClean="0"/>
              <a:t>VY_32_INOVACE_SADA </a:t>
            </a:r>
            <a:r>
              <a:rPr lang="cs-CZ" sz="1400" b="1" dirty="0" smtClean="0"/>
              <a:t>VI_Aj</a:t>
            </a:r>
            <a:r>
              <a:rPr lang="cs-CZ" sz="1400" b="1" dirty="0" smtClean="0"/>
              <a:t>, DUM 14</a:t>
            </a:r>
            <a:endParaRPr lang="cs-CZ" sz="1400" b="1" dirty="0"/>
          </a:p>
          <a:p>
            <a:pPr algn="ctr"/>
            <a:r>
              <a:rPr lang="cs-CZ" sz="1400" b="1" dirty="0"/>
              <a:t>Vzdělávací oblast: Jazyk a jazyková komunikace</a:t>
            </a:r>
          </a:p>
          <a:p>
            <a:pPr algn="ctr"/>
            <a:r>
              <a:rPr lang="cs-CZ" sz="1400" b="1" dirty="0"/>
              <a:t>Vzdělávací obor: </a:t>
            </a:r>
            <a:r>
              <a:rPr lang="cs-CZ" sz="1400" b="1" dirty="0" smtClean="0"/>
              <a:t>Anglický jazyk</a:t>
            </a:r>
            <a:endParaRPr lang="cs-CZ" sz="1400" b="1" dirty="0"/>
          </a:p>
          <a:p>
            <a:pPr algn="ctr"/>
            <a:endParaRPr lang="cs-CZ" sz="1400" dirty="0"/>
          </a:p>
          <a:p>
            <a:r>
              <a:rPr lang="cs-CZ" sz="1400" b="1" dirty="0"/>
              <a:t>Název</a:t>
            </a:r>
            <a:r>
              <a:rPr lang="cs-CZ" sz="1400" b="1" dirty="0" smtClean="0"/>
              <a:t>: STYLE</a:t>
            </a:r>
            <a:endParaRPr lang="cs-CZ" sz="1400" dirty="0"/>
          </a:p>
          <a:p>
            <a:r>
              <a:rPr lang="cs-CZ" sz="1400" b="1" dirty="0"/>
              <a:t>Autor</a:t>
            </a:r>
            <a:r>
              <a:rPr lang="cs-CZ" sz="1400" b="1" dirty="0" smtClean="0"/>
              <a:t>: Mgr. Libuše Kocourková</a:t>
            </a:r>
            <a:endParaRPr lang="cs-CZ" sz="1400" dirty="0"/>
          </a:p>
          <a:p>
            <a:r>
              <a:rPr lang="cs-CZ" sz="1400" b="1" dirty="0"/>
              <a:t>Stručná anotace</a:t>
            </a:r>
            <a:r>
              <a:rPr lang="cs-CZ" sz="1400" b="1" dirty="0" smtClean="0"/>
              <a:t>: Konverzace na téma Styl (oblékání)</a:t>
            </a:r>
            <a:endParaRPr lang="cs-CZ" sz="1400" b="1" dirty="0">
              <a:solidFill>
                <a:srgbClr val="FF0000"/>
              </a:solidFill>
            </a:endParaRPr>
          </a:p>
          <a:p>
            <a:r>
              <a:rPr lang="cs-CZ" sz="1400" b="1" dirty="0"/>
              <a:t>Metodické zhodnocení</a:t>
            </a:r>
            <a:r>
              <a:rPr lang="cs-CZ" sz="1400" b="1" dirty="0" smtClean="0"/>
              <a:t>: Aktivita určená pro žáky devátých ročníků – pilotáž dne </a:t>
            </a:r>
            <a:r>
              <a:rPr lang="cs-CZ" sz="1400" b="1" dirty="0" smtClean="0">
                <a:solidFill>
                  <a:schemeClr val="bg2">
                    <a:lumMod val="10000"/>
                  </a:schemeClr>
                </a:solidFill>
              </a:rPr>
              <a:t>17.10.2011, </a:t>
            </a:r>
            <a:r>
              <a:rPr lang="cs-CZ" sz="1400" b="1" dirty="0" smtClean="0"/>
              <a:t>9.A</a:t>
            </a:r>
            <a:endParaRPr lang="cs-CZ" sz="1400" b="1" dirty="0"/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xmlns="" val="243129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STYLE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Autorem materiálu a všech jeho částí, není-li uvedeno jinak, je Mgr. Libuše Kocourková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016060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 </a:t>
            </a:r>
            <a:r>
              <a:rPr lang="cs-CZ" dirty="0" err="1" smtClean="0"/>
              <a:t>wear</a:t>
            </a:r>
            <a:r>
              <a:rPr lang="cs-CZ" dirty="0" smtClean="0"/>
              <a:t>………..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Autorem materiálu a všech jeho částí, není-li uvedeno jinak, je Mgr. Libuše Kocourková</a:t>
            </a:r>
            <a:endParaRPr lang="cs-CZ"/>
          </a:p>
        </p:txBody>
      </p:sp>
      <p:pic>
        <p:nvPicPr>
          <p:cNvPr id="1026" name="Picture 2" descr="C:\Users\Líba\AppData\Local\Microsoft\Windows\Temporary Internet Files\Content.IE5\EMDGUSKH\MC900113450[1].wmf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04664"/>
            <a:ext cx="1902073" cy="2044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Líba\AppData\Local\Microsoft\Windows\Temporary Internet Files\Content.IE5\FNY5V67G\MC900013096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49091" y="548680"/>
            <a:ext cx="1456639" cy="2022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Líba\AppData\Local\Microsoft\Windows\Temporary Internet Files\Content.IE5\LX5CTRPF\MC900351512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340768"/>
            <a:ext cx="1795604" cy="1486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Líba\AppData\Local\Microsoft\Windows\Temporary Internet Files\Content.IE5\EMDGUSKH\MC900335981[1].wm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708920"/>
            <a:ext cx="3047722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Líba\AppData\Local\Microsoft\Windows\Temporary Internet Files\Content.IE5\FNY5V67G\MC900113322[1].wm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2571333"/>
            <a:ext cx="2448272" cy="2343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Líba\AppData\Local\Microsoft\Windows\Temporary Internet Files\Content.IE5\EMDGUSKH\MC900433204[1]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429000"/>
            <a:ext cx="2598445" cy="2598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54712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STYLE has </a:t>
            </a:r>
            <a:r>
              <a:rPr lang="cs-CZ" dirty="0" err="1" smtClean="0"/>
              <a:t>changed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Autorem materiálu a všech jeho částí, není-li uvedeno jinak, je Mgr. Libuše Kocourková</a:t>
            </a:r>
            <a:endParaRPr lang="cs-CZ"/>
          </a:p>
        </p:txBody>
      </p:sp>
      <p:pic>
        <p:nvPicPr>
          <p:cNvPr id="2051" name="Picture 3" descr="C:\Users\Líba\AppData\Local\Microsoft\Windows\Temporary Internet Files\Content.IE5\FNY5V67G\MP900407415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323" y="1642492"/>
            <a:ext cx="2595266" cy="328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Líba\AppData\Local\Microsoft\Windows\Temporary Internet Files\Content.IE5\LX5CTRPF\MP900178859[1]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32656"/>
            <a:ext cx="2414016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Líba\AppData\Local\Microsoft\Windows\Temporary Internet Files\Content.IE5\EMDGUSKH\MP900178865[1]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772816"/>
            <a:ext cx="2426208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35341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Autorem materiálu a všech jeho částí, není-li uvedeno jinak, je Mgr. Libuše Kocourková</a:t>
            </a:r>
            <a:endParaRPr lang="cs-CZ"/>
          </a:p>
        </p:txBody>
      </p:sp>
      <p:pic>
        <p:nvPicPr>
          <p:cNvPr id="5123" name="Picture 3" descr="C:\Users\Líba\AppData\Local\Microsoft\Windows\Temporary Internet Files\Content.IE5\LX5CTRPF\MC900432411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708920"/>
            <a:ext cx="2401863" cy="3688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Líba\AppData\Local\Microsoft\Windows\Temporary Internet Files\Content.IE5\MC7S57N5\MC900432407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425081"/>
            <a:ext cx="2101211" cy="2895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>
              <a:solidFill>
                <a:srgbClr val="FF0000"/>
              </a:solidFill>
            </a:endParaRPr>
          </a:p>
        </p:txBody>
      </p:sp>
      <p:pic>
        <p:nvPicPr>
          <p:cNvPr id="5128" name="Picture 8" descr="C:\Users\Líba\AppData\Local\Microsoft\Windows\Temporary Internet Files\Content.IE5\LX5CTRPF\MC900197792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51021" y="2852936"/>
            <a:ext cx="1747319" cy="3207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9" name="Picture 9" descr="C:\Users\Líba\AppData\Local\Microsoft\Windows\Temporary Internet Files\Content.IE5\FNY5V67G\MP900431692[1]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18509" y="764704"/>
            <a:ext cx="2996952" cy="299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77891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STYLE versus COUNTRY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Autorem materiálu a všech jeho částí, není-li uvedeno jinak, je Mgr. Libuše Kocourková</a:t>
            </a:r>
            <a:endParaRPr lang="cs-CZ"/>
          </a:p>
        </p:txBody>
      </p:sp>
      <p:pic>
        <p:nvPicPr>
          <p:cNvPr id="5" name="Picture 5" descr="C:\Users\Líba\AppData\Local\Microsoft\Windows\Temporary Internet Files\Content.IE5\MC7S57N5\MP900431230[1]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76672"/>
            <a:ext cx="2172928" cy="319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Líba\AppData\Local\Microsoft\Windows\Temporary Internet Files\Content.IE5\FNY5V67G\MP900403379[1]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3717032"/>
            <a:ext cx="3901440" cy="2599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Líba\AppData\Local\Microsoft\Windows\Temporary Internet Files\Content.IE5\LX5CTRPF\MP900400754[1]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11844"/>
            <a:ext cx="2670800" cy="1779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Líba\AppData\Local\Microsoft\Windows\Temporary Internet Files\Content.IE5\LX5CTRPF\MP900400797[1]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17277" y="4780069"/>
            <a:ext cx="1980220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Líba\AppData\Local\Microsoft\Windows\Temporary Internet Files\Content.IE5\FNY5V67G\MP900400805[1]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378391"/>
            <a:ext cx="2490780" cy="1992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Líba\AppData\Local\Microsoft\Windows\Temporary Internet Files\Content.IE5\MC7S57N5\MP900400803[1]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930028"/>
            <a:ext cx="2125100" cy="1700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81565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Autorem materiálu a všech jeho částí, není-li uvedeno jinak, je Mgr. Libuše Kocourková</a:t>
            </a:r>
            <a:endParaRPr lang="cs-CZ"/>
          </a:p>
        </p:txBody>
      </p:sp>
      <p:pic>
        <p:nvPicPr>
          <p:cNvPr id="4098" name="Picture 2" descr="C:\Users\Líba\AppData\Local\Microsoft\Windows\Temporary Internet Files\Content.IE5\MC7S57N5\MP900427891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8144" y="908720"/>
            <a:ext cx="2734989" cy="414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Líba\AppData\Local\Microsoft\Windows\Temporary Internet Files\Content.IE5\EMDGUSKH\MC900355933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717032"/>
            <a:ext cx="1524305" cy="1853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Líba\AppData\Local\Microsoft\Windows\Temporary Internet Files\Content.IE5\LX5CTRPF\MP900400811[1]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842329"/>
            <a:ext cx="2160239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Líba\AppData\Local\Microsoft\Windows\Temporary Internet Files\Content.IE5\FNY5V67G\MC900157641[1].wmf"/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8194" y="886343"/>
            <a:ext cx="3937821" cy="2274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58618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Metodický návod: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Snímek 3 – žáci popisují, co obvykle nosí. Používají především přítomný čas prostý.</a:t>
            </a:r>
          </a:p>
          <a:p>
            <a:r>
              <a:rPr lang="cs-CZ" dirty="0" smtClean="0"/>
              <a:t>Snímek 4,5 – žáci vysvětlují, jak se měnil styl v oblékání u mužů a žen. </a:t>
            </a:r>
            <a:endParaRPr lang="cs-CZ" dirty="0"/>
          </a:p>
          <a:p>
            <a:r>
              <a:rPr lang="cs-CZ" dirty="0" smtClean="0"/>
              <a:t>Snímek 6,7 – žáci konverzují na téma, jak se lidé oblékají v jednotlivých státech. Co je typické pro oblečení dané lokality.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Autorem materiálu a všech jeho částí, není-li uvedeno jinak, je Mgr. Libuše Kocourková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945059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Sources</a:t>
            </a:r>
            <a:r>
              <a:rPr lang="cs-CZ" dirty="0" smtClean="0"/>
              <a:t>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Snímky vloženy z Klipartu.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Autorem materiálu a všech jeho částí, není-li uvedeno jinak, je Mgr. Libuše Kocourková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479283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ošky">
  <a:themeElements>
    <a:clrScheme name="Došky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Medián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ošky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</TotalTime>
  <Words>330</Words>
  <Application>Microsoft Office PowerPoint</Application>
  <PresentationFormat>Předvádění na obrazovce (4:3)</PresentationFormat>
  <Paragraphs>54</Paragraphs>
  <Slides>9</Slides>
  <Notes>9</Notes>
  <HiddenSlides>0</HiddenSlides>
  <MMClips>0</MMClips>
  <ScaleCrop>false</ScaleCrop>
  <HeadingPairs>
    <vt:vector size="4" baseType="variant">
      <vt:variant>
        <vt:lpstr>Motiv</vt:lpstr>
      </vt:variant>
      <vt:variant>
        <vt:i4>2</vt:i4>
      </vt:variant>
      <vt:variant>
        <vt:lpstr>Nadpisy snímků</vt:lpstr>
      </vt:variant>
      <vt:variant>
        <vt:i4>9</vt:i4>
      </vt:variant>
    </vt:vector>
  </HeadingPairs>
  <TitlesOfParts>
    <vt:vector size="11" baseType="lpstr">
      <vt:lpstr>Motiv systému Office</vt:lpstr>
      <vt:lpstr>Došky</vt:lpstr>
      <vt:lpstr>Snímek 1</vt:lpstr>
      <vt:lpstr>STYLE</vt:lpstr>
      <vt:lpstr>I wear………..</vt:lpstr>
      <vt:lpstr>STYLE has changed.</vt:lpstr>
      <vt:lpstr>Snímek 5</vt:lpstr>
      <vt:lpstr>STYLE versus COUNTRY</vt:lpstr>
      <vt:lpstr>Snímek 7</vt:lpstr>
      <vt:lpstr>Metodický návod:</vt:lpstr>
      <vt:lpstr>Sources: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Líba</dc:creator>
  <cp:lastModifiedBy>Uživatel</cp:lastModifiedBy>
  <cp:revision>8</cp:revision>
  <dcterms:created xsi:type="dcterms:W3CDTF">2011-10-05T18:38:46Z</dcterms:created>
  <dcterms:modified xsi:type="dcterms:W3CDTF">2011-10-22T17:00:32Z</dcterms:modified>
</cp:coreProperties>
</file>