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57" r:id="rId3"/>
    <p:sldId id="256" r:id="rId4"/>
    <p:sldId id="258" r:id="rId5"/>
    <p:sldId id="259" r:id="rId6"/>
    <p:sldId id="262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EAE74-EF2D-4517-9750-4685ABA34951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B465B-1B57-4AB5-977A-8E06C6391F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054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466946-3F8A-4D69-B2FC-1F36FE9F3466}" type="datetime1">
              <a:rPr lang="cs-CZ"/>
              <a:pPr/>
              <a:t>22.10.2011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/>
              <a:t>Autorem materiálu a všech jeho částí, není-li uvedeno jinak, je</a:t>
            </a: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465B-1B57-4AB5-977A-8E06C6391F1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465B-1B57-4AB5-977A-8E06C6391F1A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465B-1B57-4AB5-977A-8E06C6391F1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465B-1B57-4AB5-977A-8E06C6391F1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465B-1B57-4AB5-977A-8E06C6391F1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465B-1B57-4AB5-977A-8E06C6391F1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465B-1B57-4AB5-977A-8E06C6391F1A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465B-1B57-4AB5-977A-8E06C6391F1A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C66A-4C5E-4971-A41F-1E8DB8F70D56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377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A9E7-E586-47B0-A81D-F21EC943D35A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11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E4BB-171B-4661-BD4D-7E6B56AC4539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3767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463-904B-4907-803E-1304EA6E17DF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F3CB-319E-4F4F-9DEB-363D8EEDBC8E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05F-552E-4A0F-A889-1A428649F4CE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26A0-1EE1-4EF5-852D-1D39EA3CC3F5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C5CD-78EF-4BD7-AFFB-32716503EABD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1AF8-ADA6-455E-80D2-9ADF7730B65F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9817-EE40-4256-8C4D-765538F3B5EF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4F8C-9335-4D12-B699-291A744141B1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047C-A7D5-4D4E-A177-774D1AB58110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080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7E19-5121-497A-B988-4706CAB7D25F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CF87-A11A-40C3-941D-CA8A78BB6FBF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C18-E819-4BEE-87F1-0D860C48874A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910-DB83-402A-BC51-806FC49704E4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139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29F5-CAD9-49B1-A777-990713D62F29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247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47C5-1ACB-4BC2-89E5-A9EA37D63C8E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43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4FDA-751D-4E09-B3CB-59FCFBA1F5CB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68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14F8-4AD4-4211-98A5-FBD0CAA117C7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385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09A8-5092-4E55-87AC-D6D9F322814C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579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EB95-71AF-47B1-BE49-72412185854C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9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D6FB6-26D5-4BC1-AB4E-C3DC07565298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3050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DB1E29-D3D9-4197-BDC6-36CFFC3F6E91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5FCA92-1ECF-492D-B2A3-2C58F00A9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wmf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zápatí 2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2052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4" name="Rectangle 116"/>
          <p:cNvSpPr>
            <a:spLocks noChangeArrowheads="1"/>
          </p:cNvSpPr>
          <p:nvPr/>
        </p:nvSpPr>
        <p:spPr bwMode="auto">
          <a:xfrm>
            <a:off x="395288" y="1912174"/>
            <a:ext cx="84978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r>
              <a:rPr lang="cs-CZ" sz="1400" b="1" dirty="0" smtClean="0"/>
              <a:t>SADA </a:t>
            </a:r>
            <a:r>
              <a:rPr lang="cs-CZ" sz="1400" b="1" dirty="0"/>
              <a:t>č. </a:t>
            </a:r>
            <a:r>
              <a:rPr lang="cs-CZ" sz="1400" b="1" smtClean="0"/>
              <a:t>VI</a:t>
            </a:r>
            <a:endParaRPr lang="cs-CZ" sz="1400" b="1" dirty="0"/>
          </a:p>
          <a:p>
            <a:r>
              <a:rPr lang="cs-CZ" sz="1400" b="1" dirty="0" smtClean="0"/>
              <a:t>                                                     Identifikátor</a:t>
            </a:r>
            <a:r>
              <a:rPr lang="cs-CZ" sz="1400" b="1" dirty="0"/>
              <a:t>: </a:t>
            </a:r>
            <a:r>
              <a:rPr lang="cs-CZ" sz="1400" b="1" dirty="0" smtClean="0"/>
              <a:t>VY_32_INOVACE_SADA </a:t>
            </a:r>
            <a:r>
              <a:rPr lang="cs-CZ" sz="1400" b="1" dirty="0" smtClean="0"/>
              <a:t>VI_Aj</a:t>
            </a:r>
            <a:r>
              <a:rPr lang="cs-CZ" sz="1400" b="1" dirty="0" smtClean="0"/>
              <a:t>, DUM 14</a:t>
            </a:r>
            <a:endParaRPr lang="cs-CZ" sz="1400" b="1" dirty="0"/>
          </a:p>
          <a:p>
            <a:pPr algn="ctr"/>
            <a:r>
              <a:rPr lang="cs-CZ" sz="1400" b="1" dirty="0"/>
              <a:t>Vzdělávací oblast: Jazyk a jazyková komunikace</a:t>
            </a:r>
          </a:p>
          <a:p>
            <a:pPr algn="ctr"/>
            <a:r>
              <a:rPr lang="cs-CZ" sz="1400" b="1" dirty="0"/>
              <a:t>Vzdělávací obor: </a:t>
            </a:r>
            <a:r>
              <a:rPr lang="cs-CZ" sz="1400" b="1" dirty="0" smtClean="0"/>
              <a:t>Anglický jazyk</a:t>
            </a:r>
            <a:endParaRPr lang="cs-CZ" sz="1400" b="1" dirty="0"/>
          </a:p>
          <a:p>
            <a:pPr algn="ctr"/>
            <a:endParaRPr lang="cs-CZ" sz="1400" dirty="0"/>
          </a:p>
          <a:p>
            <a:r>
              <a:rPr lang="cs-CZ" sz="1400" b="1" dirty="0"/>
              <a:t>Název</a:t>
            </a:r>
            <a:r>
              <a:rPr lang="cs-CZ" sz="1400" b="1" dirty="0" smtClean="0"/>
              <a:t>: STYLE</a:t>
            </a:r>
            <a:endParaRPr lang="cs-CZ" sz="1400" dirty="0"/>
          </a:p>
          <a:p>
            <a:r>
              <a:rPr lang="cs-CZ" sz="1400" b="1" dirty="0"/>
              <a:t>Autor</a:t>
            </a:r>
            <a:r>
              <a:rPr lang="cs-CZ" sz="1400" b="1" dirty="0" smtClean="0"/>
              <a:t>: Mgr. Libuše Kocourková</a:t>
            </a:r>
            <a:endParaRPr lang="cs-CZ" sz="1400" dirty="0"/>
          </a:p>
          <a:p>
            <a:r>
              <a:rPr lang="cs-CZ" sz="1400" b="1" dirty="0"/>
              <a:t>Stručná anotace</a:t>
            </a:r>
            <a:r>
              <a:rPr lang="cs-CZ" sz="1400" b="1" dirty="0" smtClean="0"/>
              <a:t>: Konverzace na téma Styl (oblékání)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b="1" dirty="0"/>
              <a:t>Metodické zhodnocení</a:t>
            </a:r>
            <a:r>
              <a:rPr lang="cs-CZ" sz="1400" b="1" dirty="0" smtClean="0"/>
              <a:t>: Aktivita určená pro žáky devátých ročníků – pilotáž dne 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17.10.2011, </a:t>
            </a:r>
            <a:r>
              <a:rPr lang="cs-CZ" sz="1400" b="1" dirty="0" smtClean="0"/>
              <a:t>9.A</a:t>
            </a:r>
            <a:endParaRPr lang="cs-CZ" sz="14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431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STYLE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160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wear</a:t>
            </a:r>
            <a:r>
              <a:rPr lang="cs-CZ" dirty="0" smtClean="0"/>
              <a:t>………..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1026" name="Picture 2" descr="C:\Users\Líba\AppData\Local\Microsoft\Windows\Temporary Internet Files\Content.IE5\EMDGUSKH\MC900113450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902073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íba\AppData\Local\Microsoft\Windows\Temporary Internet Files\Content.IE5\FNY5V67G\MC9000130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091" y="548680"/>
            <a:ext cx="1456639" cy="20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íba\AppData\Local\Microsoft\Windows\Temporary Internet Files\Content.IE5\LX5CTRPF\MC9003515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1795604" cy="14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íba\AppData\Local\Microsoft\Windows\Temporary Internet Files\Content.IE5\EMDGUSKH\MC90033598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30477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íba\AppData\Local\Microsoft\Windows\Temporary Internet Files\Content.IE5\FNY5V67G\MC90011332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1333"/>
            <a:ext cx="2448272" cy="23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íba\AppData\Local\Microsoft\Windows\Temporary Internet Files\Content.IE5\EMDGUSKH\MC90043320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598445" cy="25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47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STYLE has </a:t>
            </a:r>
            <a:r>
              <a:rPr lang="cs-CZ" dirty="0" err="1" smtClean="0"/>
              <a:t>changed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2051" name="Picture 3" descr="C:\Users\Líba\AppData\Local\Microsoft\Windows\Temporary Internet Files\Content.IE5\FNY5V67G\MP90040741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23" y="1642492"/>
            <a:ext cx="259526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íba\AppData\Local\Microsoft\Windows\Temporary Internet Files\Content.IE5\LX5CTRPF\MP90017885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41401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íba\AppData\Local\Microsoft\Windows\Temporary Internet Files\Content.IE5\EMDGUSKH\MP900178865[1]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242620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53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5123" name="Picture 3" descr="C:\Users\Líba\AppData\Local\Microsoft\Windows\Temporary Internet Files\Content.IE5\LX5CTRPF\MC900432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401863" cy="36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íba\AppData\Local\Microsoft\Windows\Temporary Internet Files\Content.IE5\MC7S57N5\MC9004324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081"/>
            <a:ext cx="2101211" cy="28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128" name="Picture 8" descr="C:\Users\Líba\AppData\Local\Microsoft\Windows\Temporary Internet Files\Content.IE5\LX5CTRPF\MC9001977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021" y="2852936"/>
            <a:ext cx="1747319" cy="32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Líba\AppData\Local\Microsoft\Windows\Temporary Internet Files\Content.IE5\FNY5V67G\MP9004316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509" y="764704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78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STYLE versus COUNTRY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5" name="Picture 5" descr="C:\Users\Líba\AppData\Local\Microsoft\Windows\Temporary Internet Files\Content.IE5\MC7S57N5\MP90043123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172928" cy="31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íba\AppData\Local\Microsoft\Windows\Temporary Internet Files\Content.IE5\FNY5V67G\MP9004033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íba\AppData\Local\Microsoft\Windows\Temporary Internet Files\Content.IE5\LX5CTRPF\MP90040075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1844"/>
            <a:ext cx="2670800" cy="17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íba\AppData\Local\Microsoft\Windows\Temporary Internet Files\Content.IE5\LX5CTRPF\MP90040079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7277" y="4780069"/>
            <a:ext cx="198022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íba\AppData\Local\Microsoft\Windows\Temporary Internet Files\Content.IE5\FNY5V67G\MP90040080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78391"/>
            <a:ext cx="2490780" cy="19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íba\AppData\Local\Microsoft\Windows\Temporary Internet Files\Content.IE5\MC7S57N5\MP90040080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0028"/>
            <a:ext cx="2125100" cy="170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15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4098" name="Picture 2" descr="C:\Users\Líba\AppData\Local\Microsoft\Windows\Temporary Internet Files\Content.IE5\MC7S57N5\MP9004278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2734989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íba\AppData\Local\Microsoft\Windows\Temporary Internet Files\Content.IE5\EMDGUSKH\MC9003559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1524305" cy="18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íba\AppData\Local\Microsoft\Windows\Temporary Internet Files\Content.IE5\LX5CTRPF\MP90040081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42329"/>
            <a:ext cx="216023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íba\AppData\Local\Microsoft\Windows\Temporary Internet Files\Content.IE5\FNY5V67G\MC900157641[1].wm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94" y="886343"/>
            <a:ext cx="3937821" cy="227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86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Metodický návod: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Snímek 3 – žáci popisují, co obvykle nosí. Používají především přítomný čas prostý.</a:t>
            </a:r>
          </a:p>
          <a:p>
            <a:r>
              <a:rPr lang="cs-CZ" dirty="0" smtClean="0"/>
              <a:t>Snímek 4,5 – žáci vysvětlují, jak se měnil styl v oblékání u mužů a žen. </a:t>
            </a:r>
            <a:endParaRPr lang="cs-CZ" dirty="0"/>
          </a:p>
          <a:p>
            <a:r>
              <a:rPr lang="cs-CZ" dirty="0" smtClean="0"/>
              <a:t>Snímek 6,7 – žáci konverzují na téma, jak se lidé oblékají v jednotlivých státech. Co je typické pro oblečení dané lokality.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50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Snímky vloženy z Klipartu.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792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330</Words>
  <Application>Microsoft Office PowerPoint</Application>
  <PresentationFormat>Předvádění na obrazovce (4:3)</PresentationFormat>
  <Paragraphs>54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systému Office</vt:lpstr>
      <vt:lpstr>Došky</vt:lpstr>
      <vt:lpstr>Snímek 1</vt:lpstr>
      <vt:lpstr>STYLE</vt:lpstr>
      <vt:lpstr>I wear………..</vt:lpstr>
      <vt:lpstr>STYLE has changed.</vt:lpstr>
      <vt:lpstr>Snímek 5</vt:lpstr>
      <vt:lpstr>STYLE versus COUNTRY</vt:lpstr>
      <vt:lpstr>Snímek 7</vt:lpstr>
      <vt:lpstr>Metodický návod:</vt:lpstr>
      <vt:lpstr>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Líba</dc:creator>
  <cp:lastModifiedBy>Uživatel</cp:lastModifiedBy>
  <cp:revision>8</cp:revision>
  <dcterms:created xsi:type="dcterms:W3CDTF">2011-10-05T18:38:46Z</dcterms:created>
  <dcterms:modified xsi:type="dcterms:W3CDTF">2011-10-22T17:00:32Z</dcterms:modified>
</cp:coreProperties>
</file>