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C491-2238-4503-9EFC-DF15262A52D3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7825-9ADD-412D-B565-750F77F5A7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B7825-9ADD-412D-B565-750F77F5A72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1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663017-A821-4324-BE54-874F97823092}" type="datetimeFigureOut">
              <a:rPr lang="cs-CZ" smtClean="0"/>
              <a:t>28.2.2012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880767-FB92-4134-B7B3-1724F5C6A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9600" dirty="0" smtClean="0"/>
              <a:t>FOOD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5th and </a:t>
            </a:r>
            <a:r>
              <a:rPr lang="cs-CZ" sz="3600" dirty="0"/>
              <a:t>7</a:t>
            </a:r>
            <a:r>
              <a:rPr lang="cs-CZ" sz="3600" dirty="0" smtClean="0"/>
              <a:t>th grade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556000" cy="278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Recipe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Yorkshire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udding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err="1"/>
              <a:t>Ingrediences</a:t>
            </a:r>
            <a:r>
              <a:rPr lang="cs-CZ" sz="2400" b="1" u="sng" dirty="0" smtClean="0"/>
              <a:t>:</a:t>
            </a:r>
          </a:p>
          <a:p>
            <a:pPr marL="0" indent="0">
              <a:buNone/>
            </a:pPr>
            <a:endParaRPr lang="cs-CZ" sz="2400" b="1" u="sng" dirty="0"/>
          </a:p>
          <a:p>
            <a:r>
              <a:rPr lang="cs-CZ" dirty="0" smtClean="0"/>
              <a:t>1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plain</a:t>
            </a:r>
            <a:r>
              <a:rPr lang="cs-CZ" dirty="0" smtClean="0"/>
              <a:t> </a:t>
            </a:r>
            <a:r>
              <a:rPr lang="cs-CZ" dirty="0" err="1" smtClean="0"/>
              <a:t>flour</a:t>
            </a:r>
            <a:endParaRPr lang="cs-CZ" dirty="0"/>
          </a:p>
          <a:p>
            <a:r>
              <a:rPr lang="cs-CZ" dirty="0" smtClean="0"/>
              <a:t>1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eggs</a:t>
            </a:r>
            <a:endParaRPr lang="cs-CZ" dirty="0"/>
          </a:p>
          <a:p>
            <a:r>
              <a:rPr lang="cs-CZ" dirty="0" smtClean="0"/>
              <a:t>1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endParaRPr lang="cs-CZ" dirty="0"/>
          </a:p>
          <a:p>
            <a:r>
              <a:rPr lang="cs-CZ" dirty="0" smtClean="0"/>
              <a:t>salt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90" y="1772816"/>
            <a:ext cx="16002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Recipe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Yorkshire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Pudding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3600" b="1" dirty="0" err="1" smtClean="0"/>
              <a:t>Procedure</a:t>
            </a:r>
            <a:r>
              <a:rPr lang="cs-CZ" sz="3600" b="1" dirty="0"/>
              <a:t>: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en-US" sz="2600" dirty="0"/>
              <a:t>Preheat the oven to </a:t>
            </a:r>
            <a:r>
              <a:rPr lang="cs-CZ" sz="2600" dirty="0" smtClean="0"/>
              <a:t>hot </a:t>
            </a:r>
            <a:r>
              <a:rPr lang="en-US" sz="2600" dirty="0" smtClean="0"/>
              <a:t>(2</a:t>
            </a:r>
            <a:r>
              <a:rPr lang="cs-CZ" sz="2600" dirty="0" smtClean="0"/>
              <a:t>1</a:t>
            </a:r>
            <a:r>
              <a:rPr lang="en-US" sz="2600" dirty="0" smtClean="0"/>
              <a:t>0 degrees). </a:t>
            </a:r>
            <a:endParaRPr lang="en-US" sz="2600" dirty="0"/>
          </a:p>
          <a:p>
            <a:r>
              <a:rPr lang="cs-CZ" sz="2600" dirty="0" err="1" smtClean="0"/>
              <a:t>Put</a:t>
            </a:r>
            <a:r>
              <a:rPr lang="cs-CZ" sz="2600" dirty="0" smtClean="0"/>
              <a:t> a </a:t>
            </a:r>
            <a:r>
              <a:rPr lang="cs-CZ" sz="2600" dirty="0" err="1" smtClean="0"/>
              <a:t>tea</a:t>
            </a:r>
            <a:r>
              <a:rPr lang="cs-CZ" sz="2600" dirty="0" smtClean="0"/>
              <a:t> </a:t>
            </a:r>
            <a:r>
              <a:rPr lang="cs-CZ" sz="2600" dirty="0" err="1" smtClean="0"/>
              <a:t>spoon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oil</a:t>
            </a:r>
            <a:r>
              <a:rPr lang="cs-CZ" sz="2600" dirty="0" smtClean="0"/>
              <a:t> in </a:t>
            </a:r>
            <a:r>
              <a:rPr lang="cs-CZ" sz="2600" dirty="0" err="1" smtClean="0"/>
              <a:t>each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several</a:t>
            </a:r>
            <a:r>
              <a:rPr lang="cs-CZ" sz="2600" dirty="0" smtClean="0"/>
              <a:t> </a:t>
            </a:r>
            <a:r>
              <a:rPr lang="cs-CZ" sz="2600" dirty="0" err="1" smtClean="0"/>
              <a:t>muffins</a:t>
            </a:r>
            <a:r>
              <a:rPr lang="cs-CZ" sz="2600" dirty="0" smtClean="0"/>
              <a:t> and place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oven</a:t>
            </a:r>
            <a:r>
              <a:rPr lang="cs-CZ" sz="2600" dirty="0" smtClean="0"/>
              <a:t> </a:t>
            </a:r>
            <a:r>
              <a:rPr lang="cs-CZ" sz="2600" dirty="0" err="1" smtClean="0"/>
              <a:t>until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fat </a:t>
            </a:r>
            <a:r>
              <a:rPr lang="cs-CZ" sz="2600" dirty="0" err="1" smtClean="0"/>
              <a:t>is</a:t>
            </a:r>
            <a:r>
              <a:rPr lang="cs-CZ" sz="2600" dirty="0" smtClean="0"/>
              <a:t> hot and </a:t>
            </a:r>
            <a:r>
              <a:rPr lang="cs-CZ" sz="2600" dirty="0" err="1" smtClean="0"/>
              <a:t>beginning</a:t>
            </a:r>
            <a:r>
              <a:rPr lang="cs-CZ" sz="2600" dirty="0" smtClean="0"/>
              <a:t> to </a:t>
            </a:r>
            <a:r>
              <a:rPr lang="cs-CZ" sz="2600" dirty="0" err="1" smtClean="0"/>
              <a:t>smoke</a:t>
            </a:r>
            <a:r>
              <a:rPr lang="cs-CZ" sz="2600" dirty="0" smtClean="0"/>
              <a:t>. </a:t>
            </a:r>
            <a:r>
              <a:rPr lang="cs-CZ" sz="2600" dirty="0" err="1" smtClean="0"/>
              <a:t>Combine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rest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ingredients</a:t>
            </a:r>
            <a:r>
              <a:rPr lang="cs-CZ" sz="2600" dirty="0" smtClean="0"/>
              <a:t> and beat to </a:t>
            </a:r>
            <a:r>
              <a:rPr lang="cs-CZ" sz="2600" dirty="0" err="1" smtClean="0"/>
              <a:t>form</a:t>
            </a:r>
            <a:r>
              <a:rPr lang="cs-CZ" sz="2600" dirty="0" smtClean="0"/>
              <a:t> a </a:t>
            </a:r>
            <a:r>
              <a:rPr lang="cs-CZ" sz="2600" dirty="0" err="1" smtClean="0"/>
              <a:t>batter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consistence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double </a:t>
            </a:r>
            <a:r>
              <a:rPr lang="cs-CZ" sz="2600" dirty="0" err="1" smtClean="0"/>
              <a:t>cream</a:t>
            </a:r>
            <a:r>
              <a:rPr lang="cs-CZ" sz="2600" dirty="0" smtClean="0"/>
              <a:t>.</a:t>
            </a:r>
            <a:endParaRPr lang="en-US" sz="2600" dirty="0"/>
          </a:p>
          <a:p>
            <a:r>
              <a:rPr lang="cs-CZ" sz="2600" dirty="0" err="1" smtClean="0"/>
              <a:t>If</a:t>
            </a:r>
            <a:r>
              <a:rPr lang="cs-CZ" sz="2600" dirty="0" smtClean="0"/>
              <a:t> </a:t>
            </a:r>
            <a:r>
              <a:rPr lang="cs-CZ" sz="2600" dirty="0" err="1" smtClean="0"/>
              <a:t>you</a:t>
            </a:r>
            <a:r>
              <a:rPr lang="cs-CZ" sz="2600" dirty="0" smtClean="0"/>
              <a:t> </a:t>
            </a:r>
            <a:r>
              <a:rPr lang="cs-CZ" sz="2600" dirty="0" err="1" smtClean="0"/>
              <a:t>wish</a:t>
            </a:r>
            <a:r>
              <a:rPr lang="cs-CZ" sz="2600" dirty="0" smtClean="0"/>
              <a:t> </a:t>
            </a:r>
            <a:r>
              <a:rPr lang="cs-CZ" sz="2600" dirty="0" err="1" smtClean="0"/>
              <a:t>you</a:t>
            </a:r>
            <a:r>
              <a:rPr lang="cs-CZ" sz="2600" dirty="0" smtClean="0"/>
              <a:t> </a:t>
            </a:r>
            <a:r>
              <a:rPr lang="cs-CZ" sz="2600" dirty="0" err="1" smtClean="0"/>
              <a:t>can</a:t>
            </a:r>
            <a:r>
              <a:rPr lang="cs-CZ" sz="2600" dirty="0" smtClean="0"/>
              <a:t> </a:t>
            </a:r>
            <a:r>
              <a:rPr lang="cs-CZ" sz="2600" dirty="0" err="1" smtClean="0"/>
              <a:t>add</a:t>
            </a:r>
            <a:r>
              <a:rPr lang="cs-CZ" sz="2600" dirty="0" smtClean="0"/>
              <a:t> </a:t>
            </a:r>
            <a:r>
              <a:rPr lang="cs-CZ" sz="2600" dirty="0" err="1" smtClean="0"/>
              <a:t>mixed</a:t>
            </a:r>
            <a:r>
              <a:rPr lang="cs-CZ" sz="2600" dirty="0" smtClean="0"/>
              <a:t> </a:t>
            </a:r>
            <a:r>
              <a:rPr lang="cs-CZ" sz="2600" dirty="0" err="1" smtClean="0"/>
              <a:t>dried</a:t>
            </a:r>
            <a:r>
              <a:rPr lang="cs-CZ" sz="2600" dirty="0" smtClean="0"/>
              <a:t> </a:t>
            </a:r>
            <a:r>
              <a:rPr lang="cs-CZ" sz="2600" dirty="0" err="1" smtClean="0"/>
              <a:t>herbs</a:t>
            </a:r>
            <a:r>
              <a:rPr lang="cs-CZ" sz="2600" dirty="0" smtClean="0"/>
              <a:t> to </a:t>
            </a:r>
            <a:r>
              <a:rPr lang="cs-CZ" sz="2600" dirty="0" err="1" smtClean="0"/>
              <a:t>add</a:t>
            </a:r>
            <a:r>
              <a:rPr lang="cs-CZ" sz="2600" dirty="0" smtClean="0"/>
              <a:t> a </a:t>
            </a:r>
            <a:r>
              <a:rPr lang="cs-CZ" sz="2600" dirty="0" err="1" smtClean="0"/>
              <a:t>savoury</a:t>
            </a:r>
            <a:r>
              <a:rPr lang="cs-CZ" sz="2600" dirty="0" smtClean="0"/>
              <a:t> </a:t>
            </a:r>
            <a:r>
              <a:rPr lang="cs-CZ" sz="2600" dirty="0" err="1" smtClean="0"/>
              <a:t>flavour</a:t>
            </a:r>
            <a:r>
              <a:rPr lang="cs-CZ" sz="2600" dirty="0" smtClean="0"/>
              <a:t>.</a:t>
            </a:r>
            <a:endParaRPr lang="en-US" sz="2600" dirty="0"/>
          </a:p>
          <a:p>
            <a:r>
              <a:rPr lang="cs-CZ" sz="2600" dirty="0" err="1" smtClean="0"/>
              <a:t>When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fat </a:t>
            </a:r>
            <a:r>
              <a:rPr lang="cs-CZ" sz="2600" dirty="0" err="1" smtClean="0"/>
              <a:t>is</a:t>
            </a:r>
            <a:r>
              <a:rPr lang="cs-CZ" sz="2600" dirty="0" smtClean="0"/>
              <a:t> smoking </a:t>
            </a:r>
            <a:r>
              <a:rPr lang="cs-CZ" sz="2600" dirty="0" err="1" smtClean="0"/>
              <a:t>take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tin</a:t>
            </a:r>
            <a:r>
              <a:rPr lang="cs-CZ" sz="2600" dirty="0" smtClean="0"/>
              <a:t> </a:t>
            </a:r>
            <a:r>
              <a:rPr lang="cs-CZ" sz="2600" dirty="0" err="1" smtClean="0"/>
              <a:t>out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oven</a:t>
            </a:r>
            <a:r>
              <a:rPr lang="cs-CZ" sz="2600" dirty="0" smtClean="0"/>
              <a:t> and place </a:t>
            </a:r>
            <a:r>
              <a:rPr lang="cs-CZ" sz="2600" dirty="0" err="1" smtClean="0"/>
              <a:t>it</a:t>
            </a:r>
            <a:r>
              <a:rPr lang="cs-CZ" sz="2600" dirty="0" smtClean="0"/>
              <a:t> </a:t>
            </a:r>
            <a:r>
              <a:rPr lang="cs-CZ" sz="2600" dirty="0" err="1" smtClean="0"/>
              <a:t>over</a:t>
            </a:r>
            <a:r>
              <a:rPr lang="cs-CZ" sz="2600" dirty="0" smtClean="0"/>
              <a:t> a </a:t>
            </a:r>
            <a:r>
              <a:rPr lang="cs-CZ" sz="2600" dirty="0" err="1" smtClean="0"/>
              <a:t>low</a:t>
            </a:r>
            <a:r>
              <a:rPr lang="cs-CZ" sz="2600" dirty="0" smtClean="0"/>
              <a:t> </a:t>
            </a:r>
            <a:r>
              <a:rPr lang="cs-CZ" sz="2600" dirty="0" err="1" smtClean="0"/>
              <a:t>light</a:t>
            </a:r>
            <a:r>
              <a:rPr lang="cs-CZ" sz="2600" dirty="0" smtClean="0"/>
              <a:t> so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it</a:t>
            </a:r>
            <a:r>
              <a:rPr lang="cs-CZ" sz="2600" dirty="0" smtClean="0"/>
              <a:t> </a:t>
            </a:r>
            <a:r>
              <a:rPr lang="cs-CZ" sz="2600" dirty="0" err="1" smtClean="0"/>
              <a:t>doesn´t</a:t>
            </a:r>
            <a:r>
              <a:rPr lang="cs-CZ" sz="2600" dirty="0" smtClean="0"/>
              <a:t> </a:t>
            </a:r>
            <a:r>
              <a:rPr lang="cs-CZ" sz="2600" dirty="0" err="1" smtClean="0"/>
              <a:t>cool</a:t>
            </a:r>
            <a:r>
              <a:rPr lang="cs-CZ" sz="2600" dirty="0" smtClean="0"/>
              <a:t> as </a:t>
            </a:r>
            <a:r>
              <a:rPr lang="cs-CZ" sz="2600" dirty="0" err="1" smtClean="0"/>
              <a:t>you</a:t>
            </a:r>
            <a:r>
              <a:rPr lang="cs-CZ" sz="2600" dirty="0" smtClean="0"/>
              <a:t> </a:t>
            </a:r>
            <a:r>
              <a:rPr lang="cs-CZ" sz="2600" dirty="0" err="1" smtClean="0"/>
              <a:t>add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batter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Pour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batter</a:t>
            </a:r>
            <a:r>
              <a:rPr lang="cs-CZ" sz="2600" dirty="0" smtClean="0"/>
              <a:t> </a:t>
            </a:r>
            <a:r>
              <a:rPr lang="cs-CZ" sz="2600" dirty="0" err="1" smtClean="0"/>
              <a:t>if</a:t>
            </a:r>
            <a:r>
              <a:rPr lang="cs-CZ" sz="2600" dirty="0" smtClean="0"/>
              <a:t> </a:t>
            </a:r>
            <a:r>
              <a:rPr lang="cs-CZ" sz="2600" dirty="0" err="1" smtClean="0"/>
              <a:t>you</a:t>
            </a:r>
            <a:r>
              <a:rPr lang="cs-CZ" sz="2600" dirty="0" smtClean="0"/>
              <a:t> are </a:t>
            </a:r>
            <a:r>
              <a:rPr lang="cs-CZ" sz="2600" dirty="0" err="1" smtClean="0"/>
              <a:t>using</a:t>
            </a:r>
            <a:r>
              <a:rPr lang="cs-CZ" sz="2600" dirty="0" smtClean="0"/>
              <a:t> muffin </a:t>
            </a:r>
            <a:r>
              <a:rPr lang="cs-CZ" sz="2600" dirty="0" err="1" smtClean="0"/>
              <a:t>tins</a:t>
            </a:r>
            <a:r>
              <a:rPr lang="cs-CZ" sz="2600" dirty="0" smtClean="0"/>
              <a:t> </a:t>
            </a:r>
            <a:r>
              <a:rPr lang="cs-CZ" sz="2600" dirty="0" err="1" smtClean="0"/>
              <a:t>don´t</a:t>
            </a:r>
            <a:r>
              <a:rPr lang="cs-CZ" sz="2600" dirty="0" smtClean="0"/>
              <a:t> </a:t>
            </a:r>
            <a:r>
              <a:rPr lang="cs-CZ" sz="2600" dirty="0" err="1" smtClean="0"/>
              <a:t>over</a:t>
            </a:r>
            <a:r>
              <a:rPr lang="cs-CZ" sz="2600" dirty="0" smtClean="0"/>
              <a:t> </a:t>
            </a:r>
            <a:r>
              <a:rPr lang="cs-CZ" sz="2600" dirty="0" err="1" smtClean="0"/>
              <a:t>fill</a:t>
            </a:r>
            <a:r>
              <a:rPr lang="cs-CZ" sz="2600" dirty="0" smtClean="0"/>
              <a:t>.</a:t>
            </a:r>
          </a:p>
          <a:p>
            <a:r>
              <a:rPr lang="cs-CZ" sz="2600" dirty="0" err="1" smtClean="0"/>
              <a:t>Remember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puddings</a:t>
            </a:r>
            <a:r>
              <a:rPr lang="cs-CZ" sz="2600" dirty="0" smtClean="0"/>
              <a:t> </a:t>
            </a:r>
            <a:r>
              <a:rPr lang="cs-CZ" sz="2600" dirty="0" err="1" smtClean="0"/>
              <a:t>will</a:t>
            </a:r>
            <a:r>
              <a:rPr lang="cs-CZ" sz="2600" dirty="0" smtClean="0"/>
              <a:t> </a:t>
            </a:r>
            <a:r>
              <a:rPr lang="cs-CZ" sz="2600" dirty="0" err="1" smtClean="0"/>
              <a:t>rise</a:t>
            </a:r>
            <a:r>
              <a:rPr lang="cs-CZ" sz="2600" dirty="0" smtClean="0"/>
              <a:t> and </a:t>
            </a:r>
            <a:r>
              <a:rPr lang="cs-CZ" sz="2600" dirty="0" err="1" smtClean="0"/>
              <a:t>puff</a:t>
            </a:r>
            <a:r>
              <a:rPr lang="cs-CZ" sz="2600" dirty="0" smtClean="0"/>
              <a:t> up.</a:t>
            </a:r>
          </a:p>
          <a:p>
            <a:r>
              <a:rPr lang="cs-CZ" sz="2600" dirty="0" err="1" smtClean="0"/>
              <a:t>Put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tin</a:t>
            </a:r>
            <a:r>
              <a:rPr lang="cs-CZ" sz="2600" dirty="0" smtClean="0"/>
              <a:t> </a:t>
            </a:r>
            <a:r>
              <a:rPr lang="cs-CZ" sz="2600" dirty="0" err="1" smtClean="0"/>
              <a:t>back</a:t>
            </a:r>
            <a:r>
              <a:rPr lang="cs-CZ" sz="2600" dirty="0" smtClean="0"/>
              <a:t> </a:t>
            </a:r>
            <a:r>
              <a:rPr lang="cs-CZ" sz="2600" dirty="0" err="1" smtClean="0"/>
              <a:t>into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top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oven</a:t>
            </a:r>
            <a:r>
              <a:rPr lang="cs-CZ" sz="2600" dirty="0" smtClean="0"/>
              <a:t> as </a:t>
            </a:r>
            <a:r>
              <a:rPr lang="cs-CZ" sz="2600" dirty="0" err="1" smtClean="0"/>
              <a:t>soonn</a:t>
            </a:r>
            <a:r>
              <a:rPr lang="cs-CZ" sz="2600" dirty="0" smtClean="0"/>
              <a:t> as </a:t>
            </a:r>
            <a:r>
              <a:rPr lang="cs-CZ" sz="2600" dirty="0" err="1" smtClean="0"/>
              <a:t>possible</a:t>
            </a:r>
            <a:r>
              <a:rPr lang="cs-CZ" sz="2600" dirty="0" smtClean="0"/>
              <a:t> and </a:t>
            </a:r>
            <a:r>
              <a:rPr lang="cs-CZ" sz="2600" dirty="0" err="1" smtClean="0"/>
              <a:t>leave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about</a:t>
            </a:r>
            <a:r>
              <a:rPr lang="cs-CZ" sz="2600" dirty="0" smtClean="0"/>
              <a:t> 20-25 </a:t>
            </a:r>
            <a:r>
              <a:rPr lang="cs-CZ" sz="2600" dirty="0" err="1" smtClean="0"/>
              <a:t>mins</a:t>
            </a:r>
            <a:r>
              <a:rPr lang="cs-CZ" sz="2600" dirty="0"/>
              <a:t>.</a:t>
            </a:r>
            <a:endParaRPr lang="en-US" sz="2600" dirty="0"/>
          </a:p>
          <a:p>
            <a:pPr marL="0" lvl="0" indent="0">
              <a:buNone/>
            </a:pPr>
            <a:endParaRPr lang="cs-CZ" dirty="0"/>
          </a:p>
          <a:p>
            <a:pPr marL="0" lvl="0" indent="0" algn="ctr">
              <a:buNone/>
            </a:pPr>
            <a:r>
              <a:rPr lang="cs-CZ" sz="2500" dirty="0" err="1"/>
              <a:t>Enjoy</a:t>
            </a:r>
            <a:r>
              <a:rPr lang="cs-CZ" sz="2500" dirty="0"/>
              <a:t> </a:t>
            </a:r>
            <a:r>
              <a:rPr lang="cs-CZ" sz="2500" dirty="0" err="1"/>
              <a:t>it!</a:t>
            </a:r>
            <a:endParaRPr lang="cs-CZ" sz="2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3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Stone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Soup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 story </a:t>
            </a:r>
            <a:r>
              <a:rPr lang="cs-CZ" dirty="0" err="1" smtClean="0"/>
              <a:t>about</a:t>
            </a:r>
            <a:r>
              <a:rPr lang="cs-CZ" dirty="0" smtClean="0"/>
              <a:t> a </a:t>
            </a:r>
            <a:r>
              <a:rPr lang="cs-CZ" dirty="0" err="1" smtClean="0"/>
              <a:t>smart</a:t>
            </a:r>
            <a:r>
              <a:rPr lang="cs-CZ" dirty="0" smtClean="0"/>
              <a:t> tramp and a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woman</a:t>
            </a:r>
            <a:r>
              <a:rPr lang="cs-CZ" dirty="0" smtClean="0"/>
              <a:t>…..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tramp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soup</a:t>
            </a:r>
            <a:r>
              <a:rPr lang="cs-CZ" dirty="0" smtClean="0"/>
              <a:t>???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016000" cy="23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err="1" smtClean="0"/>
              <a:t>Thanks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attention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1605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Meals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meal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time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 smtClean="0"/>
              <a:t>The</a:t>
            </a:r>
            <a:r>
              <a:rPr lang="cs-CZ" sz="2400" dirty="0" smtClean="0"/>
              <a:t> Great </a:t>
            </a:r>
            <a:r>
              <a:rPr lang="cs-CZ" sz="2400" dirty="0" err="1" smtClean="0"/>
              <a:t>Britain</a:t>
            </a:r>
            <a:r>
              <a:rPr lang="cs-CZ" sz="2400" dirty="0" smtClean="0"/>
              <a:t> X </a:t>
            </a:r>
            <a:r>
              <a:rPr lang="cs-CZ" sz="2400" dirty="0" err="1" smtClean="0"/>
              <a:t>the</a:t>
            </a:r>
            <a:r>
              <a:rPr lang="cs-CZ" sz="2400" dirty="0" smtClean="0"/>
              <a:t> Czech Republic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2400" dirty="0" err="1" smtClean="0"/>
              <a:t>Breakfast</a:t>
            </a:r>
            <a:endParaRPr lang="cs-CZ" sz="2400" dirty="0" smtClean="0"/>
          </a:p>
          <a:p>
            <a:r>
              <a:rPr lang="cs-CZ" sz="2400" dirty="0" err="1" smtClean="0"/>
              <a:t>Snack</a:t>
            </a:r>
            <a:endParaRPr lang="cs-CZ" sz="2400" dirty="0" smtClean="0"/>
          </a:p>
          <a:p>
            <a:r>
              <a:rPr lang="cs-CZ" sz="2400" dirty="0" smtClean="0"/>
              <a:t>Lunch</a:t>
            </a:r>
          </a:p>
          <a:p>
            <a:r>
              <a:rPr lang="cs-CZ" sz="2400" dirty="0" err="1" smtClean="0"/>
              <a:t>Snack</a:t>
            </a:r>
            <a:endParaRPr lang="cs-CZ" sz="2400" dirty="0" smtClean="0"/>
          </a:p>
          <a:p>
            <a:r>
              <a:rPr lang="cs-CZ" sz="2400" dirty="0" err="1" smtClean="0"/>
              <a:t>Dinner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7"/>
            <a:ext cx="2196000" cy="14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628000" cy="13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0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At a restaurant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1"/>
                </a:solidFill>
              </a:rPr>
              <a:t>How</a:t>
            </a:r>
            <a:r>
              <a:rPr lang="cs-CZ" sz="2400" dirty="0" smtClean="0">
                <a:solidFill>
                  <a:schemeClr val="tx1"/>
                </a:solidFill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</a:rPr>
              <a:t>order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something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Can</a:t>
            </a:r>
            <a:r>
              <a:rPr lang="cs-CZ" dirty="0" smtClean="0">
                <a:solidFill>
                  <a:schemeClr val="tx1"/>
                </a:solidFill>
              </a:rPr>
              <a:t> I </a:t>
            </a:r>
            <a:r>
              <a:rPr lang="cs-CZ" dirty="0" err="1" smtClean="0">
                <a:solidFill>
                  <a:schemeClr val="tx1"/>
                </a:solidFill>
              </a:rPr>
              <a:t>offer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something</a:t>
            </a:r>
            <a:r>
              <a:rPr lang="cs-CZ" dirty="0" smtClean="0">
                <a:solidFill>
                  <a:schemeClr val="tx1"/>
                </a:solidFill>
              </a:rPr>
              <a:t> to drink?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What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would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like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eat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I´ll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have</a:t>
            </a:r>
            <a:r>
              <a:rPr lang="cs-CZ" dirty="0" smtClean="0">
                <a:solidFill>
                  <a:schemeClr val="tx1"/>
                </a:solidFill>
              </a:rPr>
              <a:t>…..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We´ll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pay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it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857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British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menu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193029"/>
              </p:ext>
            </p:extLst>
          </p:nvPr>
        </p:nvGraphicFramePr>
        <p:xfrm>
          <a:off x="1187624" y="1484784"/>
          <a:ext cx="4680520" cy="509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80520"/>
              </a:tblGrid>
              <a:tr h="4374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u="sng" dirty="0" err="1">
                          <a:effectLst/>
                        </a:rPr>
                        <a:t>Main</a:t>
                      </a:r>
                      <a:r>
                        <a:rPr lang="cs-CZ" sz="1900" u="sng" dirty="0">
                          <a:effectLst/>
                        </a:rPr>
                        <a:t> </a:t>
                      </a:r>
                      <a:r>
                        <a:rPr lang="cs-CZ" sz="1900" u="sng" dirty="0" err="1">
                          <a:effectLst/>
                        </a:rPr>
                        <a:t>courses</a:t>
                      </a:r>
                      <a:r>
                        <a:rPr lang="cs-CZ" sz="1900" dirty="0">
                          <a:effectLst/>
                        </a:rPr>
                        <a:t>                                            </a:t>
                      </a:r>
                      <a:br>
                        <a:rPr lang="cs-CZ" sz="1900" dirty="0">
                          <a:effectLst/>
                        </a:rPr>
                      </a:br>
                      <a:r>
                        <a:rPr lang="cs-CZ" sz="1500" dirty="0">
                          <a:effectLst/>
                        </a:rPr>
                        <a:t/>
                      </a:r>
                      <a:br>
                        <a:rPr lang="cs-CZ" sz="1500" dirty="0">
                          <a:effectLst/>
                        </a:rPr>
                      </a:br>
                      <a:r>
                        <a:rPr lang="cs-CZ" sz="2000" dirty="0" err="1">
                          <a:effectLst/>
                        </a:rPr>
                        <a:t>Chicken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salad</a:t>
                      </a:r>
                      <a:r>
                        <a:rPr lang="cs-CZ" sz="2000" dirty="0">
                          <a:effectLst/>
                        </a:rPr>
                        <a:t>  ………… ₤5.80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Fish</a:t>
                      </a:r>
                      <a:r>
                        <a:rPr lang="cs-CZ" sz="2000" dirty="0">
                          <a:effectLst/>
                        </a:rPr>
                        <a:t> and </a:t>
                      </a:r>
                      <a:r>
                        <a:rPr lang="cs-CZ" sz="2000" dirty="0" err="1">
                          <a:effectLst/>
                        </a:rPr>
                        <a:t>chips</a:t>
                      </a:r>
                      <a:r>
                        <a:rPr lang="cs-CZ" sz="2000" dirty="0">
                          <a:effectLst/>
                        </a:rPr>
                        <a:t> ………… ₤5.15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Cottage </a:t>
                      </a:r>
                      <a:r>
                        <a:rPr lang="cs-CZ" sz="2000" dirty="0" err="1">
                          <a:effectLst/>
                        </a:rPr>
                        <a:t>pie</a:t>
                      </a:r>
                      <a:r>
                        <a:rPr lang="cs-CZ" sz="2000" dirty="0">
                          <a:effectLst/>
                        </a:rPr>
                        <a:t> ……………. ₤4.65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Pizza ………………….. ₤4.60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Spaghetti </a:t>
                      </a:r>
                      <a:r>
                        <a:rPr lang="cs-CZ" sz="2000" dirty="0" err="1">
                          <a:effectLst/>
                        </a:rPr>
                        <a:t>bolonese</a:t>
                      </a:r>
                      <a:r>
                        <a:rPr lang="cs-CZ" sz="2000" dirty="0">
                          <a:effectLst/>
                        </a:rPr>
                        <a:t>…….. ₤4.20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 err="1">
                          <a:effectLst/>
                        </a:rPr>
                        <a:t>All-day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brekfast</a:t>
                      </a:r>
                      <a:r>
                        <a:rPr lang="cs-CZ" sz="2000" dirty="0">
                          <a:effectLst/>
                        </a:rPr>
                        <a:t> ………. ₤4.10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(</a:t>
                      </a:r>
                      <a:r>
                        <a:rPr lang="cs-CZ" sz="2000" dirty="0" err="1">
                          <a:effectLst/>
                        </a:rPr>
                        <a:t>bacon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egg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sausages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mushrooms</a:t>
                      </a:r>
                      <a:r>
                        <a:rPr lang="cs-CZ" sz="2000" dirty="0">
                          <a:effectLst/>
                        </a:rPr>
                        <a:t> and </a:t>
                      </a:r>
                      <a:r>
                        <a:rPr lang="cs-CZ" sz="2000" dirty="0" err="1">
                          <a:effectLst/>
                        </a:rPr>
                        <a:t>tomatoes</a:t>
                      </a:r>
                      <a:r>
                        <a:rPr lang="cs-CZ" sz="2000" dirty="0">
                          <a:effectLst/>
                        </a:rPr>
                        <a:t>) 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 err="1">
                          <a:effectLst/>
                        </a:rPr>
                        <a:t>Jacket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potato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with</a:t>
                      </a:r>
                      <a:r>
                        <a:rPr lang="cs-CZ" sz="2000" dirty="0">
                          <a:effectLst/>
                        </a:rPr>
                        <a:t>: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          tuna ……………..₤3.99</a:t>
                      </a:r>
                      <a:br>
                        <a:rPr lang="cs-CZ" sz="2000" dirty="0">
                          <a:effectLst/>
                        </a:rPr>
                      </a:br>
                      <a:r>
                        <a:rPr lang="cs-CZ" sz="2000" dirty="0">
                          <a:effectLst/>
                        </a:rPr>
                        <a:t>          cheese …………..₤3.75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         </a:t>
                      </a:r>
                      <a:r>
                        <a:rPr lang="cs-CZ" sz="2000" dirty="0" err="1">
                          <a:effectLst/>
                        </a:rPr>
                        <a:t>butter</a:t>
                      </a:r>
                      <a:r>
                        <a:rPr lang="cs-CZ" sz="2000" dirty="0">
                          <a:effectLst/>
                        </a:rPr>
                        <a:t> ……………₤3.25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Peas</a:t>
                      </a:r>
                      <a:r>
                        <a:rPr lang="cs-CZ" sz="2000" dirty="0">
                          <a:effectLst/>
                        </a:rPr>
                        <a:t> ……………………... 65p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Beans</a:t>
                      </a:r>
                      <a:r>
                        <a:rPr lang="cs-CZ" sz="2000" dirty="0">
                          <a:effectLst/>
                        </a:rPr>
                        <a:t> ……………………. 65p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Salad</a:t>
                      </a:r>
                      <a:r>
                        <a:rPr lang="cs-CZ" sz="2000" dirty="0">
                          <a:effectLst/>
                        </a:rPr>
                        <a:t> …………………….  80p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080" marR="6608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3027204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British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menu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335933"/>
              </p:ext>
            </p:extLst>
          </p:nvPr>
        </p:nvGraphicFramePr>
        <p:xfrm>
          <a:off x="1187624" y="1412776"/>
          <a:ext cx="5256584" cy="5273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56584"/>
              </a:tblGrid>
              <a:tr h="4896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u="sng" dirty="0" err="1" smtClean="0">
                          <a:effectLst/>
                        </a:rPr>
                        <a:t>Desserts</a:t>
                      </a:r>
                      <a:endParaRPr lang="cs-CZ" sz="1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Apple </a:t>
                      </a:r>
                      <a:r>
                        <a:rPr lang="cs-CZ" sz="1900" dirty="0" err="1">
                          <a:effectLst/>
                        </a:rPr>
                        <a:t>pie</a:t>
                      </a:r>
                      <a:r>
                        <a:rPr lang="cs-CZ" sz="1900" dirty="0">
                          <a:effectLst/>
                        </a:rPr>
                        <a:t> </a:t>
                      </a:r>
                      <a:r>
                        <a:rPr lang="cs-CZ" sz="1900" dirty="0" err="1">
                          <a:effectLst/>
                        </a:rPr>
                        <a:t>with</a:t>
                      </a:r>
                      <a:r>
                        <a:rPr lang="cs-CZ" sz="1900" dirty="0">
                          <a:effectLst/>
                        </a:rPr>
                        <a:t> </a:t>
                      </a:r>
                      <a:r>
                        <a:rPr lang="cs-CZ" sz="1900" dirty="0" err="1">
                          <a:effectLst/>
                        </a:rPr>
                        <a:t>ice-cream</a:t>
                      </a:r>
                      <a:r>
                        <a:rPr lang="cs-CZ" sz="1900" dirty="0">
                          <a:effectLst/>
                        </a:rPr>
                        <a:t> .. ₤2.75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Sticky</a:t>
                      </a:r>
                      <a:r>
                        <a:rPr lang="cs-CZ" sz="1900" dirty="0">
                          <a:effectLst/>
                        </a:rPr>
                        <a:t> </a:t>
                      </a:r>
                      <a:r>
                        <a:rPr lang="cs-CZ" sz="1900" dirty="0" err="1">
                          <a:effectLst/>
                        </a:rPr>
                        <a:t>toffee</a:t>
                      </a:r>
                      <a:r>
                        <a:rPr lang="cs-CZ" sz="1900" dirty="0">
                          <a:effectLst/>
                        </a:rPr>
                        <a:t> puding …….. ₤2.70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Chocolate</a:t>
                      </a:r>
                      <a:r>
                        <a:rPr lang="cs-CZ" sz="1900" dirty="0">
                          <a:effectLst/>
                        </a:rPr>
                        <a:t> </a:t>
                      </a:r>
                      <a:r>
                        <a:rPr lang="cs-CZ" sz="1900" dirty="0" err="1">
                          <a:effectLst/>
                        </a:rPr>
                        <a:t>cake</a:t>
                      </a:r>
                      <a:r>
                        <a:rPr lang="cs-CZ" sz="1900" dirty="0">
                          <a:effectLst/>
                        </a:rPr>
                        <a:t> ………….. ₤2.60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Fruit</a:t>
                      </a:r>
                      <a:r>
                        <a:rPr lang="cs-CZ" sz="1900" dirty="0">
                          <a:effectLst/>
                        </a:rPr>
                        <a:t> </a:t>
                      </a:r>
                      <a:r>
                        <a:rPr lang="cs-CZ" sz="1900" dirty="0" err="1">
                          <a:effectLst/>
                        </a:rPr>
                        <a:t>salad</a:t>
                      </a:r>
                      <a:r>
                        <a:rPr lang="cs-CZ" sz="1900" dirty="0">
                          <a:effectLst/>
                        </a:rPr>
                        <a:t> ………………...₤2.40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Ice-cream</a:t>
                      </a:r>
                      <a:r>
                        <a:rPr lang="cs-CZ" sz="1900" dirty="0">
                          <a:effectLst/>
                        </a:rPr>
                        <a:t>…………………   95p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u="sng" dirty="0" err="1">
                          <a:effectLst/>
                        </a:rPr>
                        <a:t>Drinks</a:t>
                      </a:r>
                      <a:r>
                        <a:rPr lang="cs-CZ" sz="1900" u="sng" dirty="0">
                          <a:effectLst/>
                        </a:rPr>
                        <a:t> </a:t>
                      </a:r>
                      <a:endParaRPr lang="cs-CZ" sz="1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Orange </a:t>
                      </a:r>
                      <a:r>
                        <a:rPr lang="cs-CZ" sz="1900" dirty="0" err="1">
                          <a:effectLst/>
                        </a:rPr>
                        <a:t>juice</a:t>
                      </a:r>
                      <a:r>
                        <a:rPr lang="cs-CZ" sz="1900" dirty="0">
                          <a:effectLst/>
                        </a:rPr>
                        <a:t> ………………₤1.30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Lemonade</a:t>
                      </a:r>
                      <a:r>
                        <a:rPr lang="cs-CZ" sz="1900" dirty="0">
                          <a:effectLst/>
                        </a:rPr>
                        <a:t> …………………  80p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Cola</a:t>
                      </a:r>
                      <a:r>
                        <a:rPr lang="cs-CZ" sz="1900" dirty="0">
                          <a:effectLst/>
                        </a:rPr>
                        <a:t> ……………………….  80p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Milk</a:t>
                      </a:r>
                      <a:r>
                        <a:rPr lang="cs-CZ" sz="1900" dirty="0">
                          <a:effectLst/>
                        </a:rPr>
                        <a:t> ……………………….  75p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Coffee</a:t>
                      </a:r>
                      <a:r>
                        <a:rPr lang="cs-CZ" sz="1900" dirty="0">
                          <a:effectLst/>
                        </a:rPr>
                        <a:t> ……………………..  90p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 err="1">
                          <a:effectLst/>
                        </a:rPr>
                        <a:t>Tea</a:t>
                      </a:r>
                      <a:r>
                        <a:rPr lang="cs-CZ" sz="1900" dirty="0">
                          <a:effectLst/>
                        </a:rPr>
                        <a:t> ………………………...  80p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Hot </a:t>
                      </a:r>
                      <a:r>
                        <a:rPr lang="cs-CZ" sz="1900" dirty="0" err="1" smtClean="0">
                          <a:effectLst/>
                        </a:rPr>
                        <a:t>chocolate</a:t>
                      </a:r>
                      <a:r>
                        <a:rPr lang="cs-CZ" sz="1900" dirty="0" smtClean="0">
                          <a:effectLst/>
                        </a:rPr>
                        <a:t> </a:t>
                      </a:r>
                      <a:r>
                        <a:rPr lang="cs-CZ" sz="1900" dirty="0">
                          <a:effectLst/>
                        </a:rPr>
                        <a:t>……………….  95p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3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601" marR="59601" marT="0" marB="0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03" y="3212976"/>
            <a:ext cx="1656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like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X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don´t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cs-CZ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900" dirty="0" err="1" smtClean="0">
                <a:solidFill>
                  <a:schemeClr val="accent2">
                    <a:lumMod val="50000"/>
                  </a:schemeClr>
                </a:solidFill>
              </a:rPr>
              <a:t>like</a:t>
            </a:r>
            <a:endParaRPr lang="cs-CZ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66913"/>
            <a:ext cx="4831281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Fruit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Vegetable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Meat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Dairy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4000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8696"/>
            <a:ext cx="2088000" cy="13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1944000" cy="14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14" y="3941976"/>
            <a:ext cx="2052000" cy="14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Recipe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Sweet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cheese 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pie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err="1"/>
              <a:t>Ingrediences</a:t>
            </a:r>
            <a:r>
              <a:rPr lang="cs-CZ" sz="2000" b="1" u="sng" dirty="0"/>
              <a:t>:</a:t>
            </a:r>
          </a:p>
          <a:p>
            <a:r>
              <a:rPr lang="cs-CZ" sz="1500" dirty="0" smtClean="0"/>
              <a:t>300g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flour</a:t>
            </a:r>
            <a:endParaRPr lang="cs-CZ" sz="1500" dirty="0"/>
          </a:p>
          <a:p>
            <a:r>
              <a:rPr lang="cs-CZ" sz="1500" dirty="0"/>
              <a:t>3/4 l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milk</a:t>
            </a:r>
            <a:endParaRPr lang="cs-CZ" sz="1500" dirty="0"/>
          </a:p>
          <a:p>
            <a:r>
              <a:rPr lang="cs-CZ" sz="1500" dirty="0"/>
              <a:t>1 </a:t>
            </a:r>
            <a:r>
              <a:rPr lang="cs-CZ" sz="1500" dirty="0" err="1"/>
              <a:t>small</a:t>
            </a:r>
            <a:r>
              <a:rPr lang="cs-CZ" sz="1500" dirty="0"/>
              <a:t> </a:t>
            </a:r>
            <a:r>
              <a:rPr lang="cs-CZ" sz="1500" dirty="0" err="1"/>
              <a:t>egg</a:t>
            </a:r>
            <a:endParaRPr lang="cs-CZ" sz="1500" dirty="0"/>
          </a:p>
          <a:p>
            <a:r>
              <a:rPr lang="cs-CZ" sz="1500" dirty="0"/>
              <a:t>3 </a:t>
            </a:r>
            <a:r>
              <a:rPr lang="cs-CZ" sz="1500" dirty="0" err="1"/>
              <a:t>yolks</a:t>
            </a:r>
            <a:endParaRPr lang="cs-CZ" sz="1500" dirty="0"/>
          </a:p>
          <a:p>
            <a:r>
              <a:rPr lang="cs-CZ" sz="1500" dirty="0"/>
              <a:t>3/4kg 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sweet</a:t>
            </a:r>
            <a:r>
              <a:rPr lang="cs-CZ" sz="1500" dirty="0"/>
              <a:t> </a:t>
            </a:r>
            <a:r>
              <a:rPr lang="cs-CZ" sz="1500" dirty="0" err="1"/>
              <a:t>chesse</a:t>
            </a:r>
            <a:endParaRPr lang="cs-CZ" sz="1500" dirty="0"/>
          </a:p>
          <a:p>
            <a:r>
              <a:rPr lang="cs-CZ" sz="1500" dirty="0"/>
              <a:t>2 </a:t>
            </a:r>
            <a:r>
              <a:rPr lang="cs-CZ" sz="1500" dirty="0" err="1"/>
              <a:t>vanilla</a:t>
            </a:r>
            <a:r>
              <a:rPr lang="cs-CZ" sz="1500" dirty="0"/>
              <a:t> </a:t>
            </a:r>
            <a:r>
              <a:rPr lang="cs-CZ" sz="1500" dirty="0" err="1" smtClean="0"/>
              <a:t>puddings</a:t>
            </a:r>
            <a:endParaRPr lang="cs-CZ" sz="1500" dirty="0"/>
          </a:p>
          <a:p>
            <a:r>
              <a:rPr lang="cs-CZ" sz="1500" dirty="0"/>
              <a:t>335g 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sugar</a:t>
            </a:r>
            <a:endParaRPr lang="cs-CZ" sz="1500" dirty="0"/>
          </a:p>
          <a:p>
            <a:r>
              <a:rPr lang="cs-CZ" sz="1500" dirty="0"/>
              <a:t>2dcl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oil</a:t>
            </a:r>
            <a:endParaRPr lang="cs-CZ" sz="1500" dirty="0"/>
          </a:p>
          <a:p>
            <a:r>
              <a:rPr lang="cs-CZ" sz="1500" dirty="0"/>
              <a:t>130g 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butter</a:t>
            </a:r>
            <a:endParaRPr lang="cs-CZ" sz="1500" dirty="0"/>
          </a:p>
          <a:p>
            <a:r>
              <a:rPr lang="cs-CZ" sz="1500" dirty="0"/>
              <a:t>1 </a:t>
            </a:r>
            <a:r>
              <a:rPr lang="cs-CZ" sz="1500" dirty="0" err="1"/>
              <a:t>small</a:t>
            </a:r>
            <a:r>
              <a:rPr lang="cs-CZ" sz="1500" dirty="0"/>
              <a:t> </a:t>
            </a:r>
            <a:r>
              <a:rPr lang="cs-CZ" sz="1500" dirty="0" err="1"/>
              <a:t>spoon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baker</a:t>
            </a:r>
            <a:r>
              <a:rPr lang="cs-CZ" sz="1500" dirty="0"/>
              <a:t> soda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52813" y="1628800"/>
            <a:ext cx="1925320" cy="14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Recipe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Sweet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cheese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276872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err="1"/>
              <a:t>Procedure</a:t>
            </a:r>
            <a:r>
              <a:rPr lang="cs-CZ" sz="2000" b="1" dirty="0" smtClean="0"/>
              <a:t>:</a:t>
            </a:r>
          </a:p>
          <a:p>
            <a:pPr marL="0" indent="0">
              <a:buNone/>
            </a:pPr>
            <a:endParaRPr lang="cs-CZ" sz="2000" b="1" dirty="0"/>
          </a:p>
          <a:p>
            <a:pPr lvl="0"/>
            <a:r>
              <a:rPr lang="cs-CZ" sz="1600" dirty="0"/>
              <a:t>Mix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flour</a:t>
            </a:r>
            <a:r>
              <a:rPr lang="cs-CZ" sz="1600" dirty="0"/>
              <a:t> and </a:t>
            </a:r>
            <a:r>
              <a:rPr lang="cs-CZ" sz="1600" dirty="0" err="1"/>
              <a:t>baker</a:t>
            </a:r>
            <a:r>
              <a:rPr lang="cs-CZ" sz="1600" dirty="0"/>
              <a:t> soda. </a:t>
            </a:r>
            <a:r>
              <a:rPr lang="cs-CZ" sz="1600" dirty="0" err="1"/>
              <a:t>Add</a:t>
            </a:r>
            <a:r>
              <a:rPr lang="cs-CZ" sz="1600" dirty="0"/>
              <a:t> </a:t>
            </a:r>
            <a:r>
              <a:rPr lang="cs-CZ" sz="1600" dirty="0" err="1"/>
              <a:t>butter</a:t>
            </a:r>
            <a:r>
              <a:rPr lang="cs-CZ" sz="1600" dirty="0"/>
              <a:t>, 135g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sugar</a:t>
            </a:r>
            <a:r>
              <a:rPr lang="cs-CZ" sz="1600" dirty="0"/>
              <a:t>, 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  <a:r>
              <a:rPr lang="cs-CZ" sz="1600" dirty="0" err="1" smtClean="0"/>
              <a:t>egg</a:t>
            </a:r>
            <a:r>
              <a:rPr lang="cs-CZ" sz="1600" dirty="0" smtClean="0"/>
              <a:t> </a:t>
            </a:r>
            <a:r>
              <a:rPr lang="cs-CZ" sz="1600" dirty="0"/>
              <a:t>and </a:t>
            </a:r>
            <a:r>
              <a:rPr lang="cs-CZ" sz="1600" dirty="0" err="1"/>
              <a:t>three</a:t>
            </a:r>
            <a:r>
              <a:rPr lang="cs-CZ" sz="1600" dirty="0"/>
              <a:t> </a:t>
            </a:r>
            <a:r>
              <a:rPr lang="cs-CZ" sz="1600" dirty="0" err="1"/>
              <a:t>yolks</a:t>
            </a:r>
            <a:r>
              <a:rPr lang="cs-CZ" sz="1600" dirty="0"/>
              <a:t>. </a:t>
            </a:r>
          </a:p>
          <a:p>
            <a:pPr lvl="0"/>
            <a:r>
              <a:rPr lang="cs-CZ" sz="1600" dirty="0" err="1"/>
              <a:t>Ready</a:t>
            </a:r>
            <a:r>
              <a:rPr lang="cs-CZ" sz="1600" dirty="0"/>
              <a:t> </a:t>
            </a:r>
            <a:r>
              <a:rPr lang="cs-CZ" sz="1600" dirty="0" err="1"/>
              <a:t>mixture</a:t>
            </a:r>
            <a:r>
              <a:rPr lang="cs-CZ" sz="1600" dirty="0"/>
              <a:t> </a:t>
            </a:r>
            <a:r>
              <a:rPr lang="cs-CZ" sz="1600" dirty="0" err="1"/>
              <a:t>put</a:t>
            </a:r>
            <a:r>
              <a:rPr lang="cs-CZ" sz="1600" dirty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a </a:t>
            </a:r>
            <a:r>
              <a:rPr lang="cs-CZ" sz="1600" dirty="0" err="1"/>
              <a:t>tray</a:t>
            </a:r>
            <a:r>
              <a:rPr lang="cs-CZ" sz="1600" dirty="0"/>
              <a:t>.</a:t>
            </a:r>
          </a:p>
          <a:p>
            <a:pPr lvl="0"/>
            <a:r>
              <a:rPr lang="cs-CZ" sz="1600" dirty="0" err="1"/>
              <a:t>Filling</a:t>
            </a:r>
            <a:r>
              <a:rPr lang="cs-CZ" sz="1600" dirty="0"/>
              <a:t> : 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dirty="0" err="1"/>
              <a:t>ready</a:t>
            </a:r>
            <a:r>
              <a:rPr lang="cs-CZ" sz="1600" dirty="0"/>
              <a:t> </a:t>
            </a:r>
            <a:r>
              <a:rPr lang="cs-CZ" sz="1600" dirty="0" err="1"/>
              <a:t>vanilla</a:t>
            </a:r>
            <a:r>
              <a:rPr lang="cs-CZ" sz="1600" dirty="0"/>
              <a:t> </a:t>
            </a:r>
            <a:r>
              <a:rPr lang="cs-CZ" sz="1600" dirty="0" err="1" smtClean="0"/>
              <a:t>puddings</a:t>
            </a:r>
            <a:r>
              <a:rPr lang="cs-CZ" sz="1600" dirty="0" smtClean="0"/>
              <a:t> </a:t>
            </a:r>
            <a:r>
              <a:rPr lang="cs-CZ" sz="1600" dirty="0"/>
              <a:t>(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dirty="0" err="1"/>
              <a:t>vanilla</a:t>
            </a:r>
            <a:r>
              <a:rPr lang="cs-CZ" sz="1600" dirty="0"/>
              <a:t> </a:t>
            </a:r>
            <a:r>
              <a:rPr lang="cs-CZ" sz="1600" dirty="0" err="1"/>
              <a:t>pudings</a:t>
            </a:r>
            <a:r>
              <a:rPr lang="cs-CZ" sz="1600" dirty="0"/>
              <a:t>+ 3/4l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milk</a:t>
            </a:r>
            <a:r>
              <a:rPr lang="cs-CZ" sz="1600" dirty="0"/>
              <a:t>) let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cool</a:t>
            </a:r>
            <a:r>
              <a:rPr lang="cs-CZ" sz="1600" dirty="0"/>
              <a:t> </a:t>
            </a:r>
            <a:r>
              <a:rPr lang="cs-CZ" sz="1600" dirty="0" err="1"/>
              <a:t>down</a:t>
            </a:r>
            <a:r>
              <a:rPr lang="cs-CZ" sz="1600" dirty="0"/>
              <a:t> and </a:t>
            </a:r>
            <a:r>
              <a:rPr lang="cs-CZ" sz="1600" dirty="0" err="1"/>
              <a:t>stire</a:t>
            </a:r>
            <a:r>
              <a:rPr lang="cs-CZ" sz="1600" dirty="0"/>
              <a:t> </a:t>
            </a:r>
            <a:r>
              <a:rPr lang="cs-CZ" sz="1600" dirty="0" err="1"/>
              <a:t>sweet</a:t>
            </a:r>
            <a:r>
              <a:rPr lang="cs-CZ" sz="1600" dirty="0"/>
              <a:t> cheese, </a:t>
            </a:r>
            <a:r>
              <a:rPr lang="cs-CZ" sz="1600" dirty="0" err="1" smtClean="0"/>
              <a:t>add</a:t>
            </a:r>
            <a:r>
              <a:rPr lang="cs-CZ" sz="1600" dirty="0" smtClean="0"/>
              <a:t> 200g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sugar</a:t>
            </a:r>
            <a:r>
              <a:rPr lang="cs-CZ" sz="1600" dirty="0"/>
              <a:t> and 2dcl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oil</a:t>
            </a:r>
            <a:r>
              <a:rPr lang="cs-CZ" sz="1600" dirty="0"/>
              <a:t>.</a:t>
            </a:r>
          </a:p>
          <a:p>
            <a:pPr lvl="0"/>
            <a:r>
              <a:rPr lang="cs-CZ" sz="1600" dirty="0"/>
              <a:t>Mix </a:t>
            </a:r>
            <a:r>
              <a:rPr lang="cs-CZ" sz="1600" dirty="0" err="1"/>
              <a:t>mixture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cold</a:t>
            </a:r>
            <a:r>
              <a:rPr lang="cs-CZ" sz="1600" dirty="0"/>
              <a:t> </a:t>
            </a:r>
            <a:r>
              <a:rPr lang="cs-CZ" sz="1600" dirty="0" err="1" smtClean="0"/>
              <a:t>pudding</a:t>
            </a:r>
            <a:r>
              <a:rPr lang="cs-CZ" sz="1600" dirty="0" smtClean="0"/>
              <a:t> </a:t>
            </a:r>
            <a:r>
              <a:rPr lang="cs-CZ" sz="1600" dirty="0"/>
              <a:t>and </a:t>
            </a:r>
            <a:r>
              <a:rPr lang="cs-CZ" sz="1600" dirty="0" err="1"/>
              <a:t>coat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baked</a:t>
            </a:r>
            <a:r>
              <a:rPr lang="cs-CZ" sz="1600" dirty="0"/>
              <a:t> </a:t>
            </a:r>
            <a:r>
              <a:rPr lang="cs-CZ" sz="1600" dirty="0" err="1"/>
              <a:t>pie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 smtClean="0"/>
              <a:t>.</a:t>
            </a:r>
          </a:p>
          <a:p>
            <a:pPr marL="0" lvl="0" indent="0">
              <a:buNone/>
            </a:pPr>
            <a:endParaRPr lang="cs-CZ" sz="1600" dirty="0"/>
          </a:p>
          <a:p>
            <a:pPr marL="0" lvl="0" indent="0" algn="ctr">
              <a:buNone/>
            </a:pPr>
            <a:r>
              <a:rPr lang="cs-CZ" sz="1600" dirty="0" err="1" smtClean="0"/>
              <a:t>Enjoy</a:t>
            </a:r>
            <a:r>
              <a:rPr lang="cs-CZ" sz="1600" dirty="0" smtClean="0"/>
              <a:t> </a:t>
            </a:r>
            <a:r>
              <a:rPr lang="cs-CZ" sz="1600" dirty="0" err="1" smtClean="0"/>
              <a:t>it!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32240" y="908720"/>
            <a:ext cx="1968500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71</TotalTime>
  <Words>401</Words>
  <Application>Microsoft Office PowerPoint</Application>
  <PresentationFormat>Předvádění na obrazovce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Spring</vt:lpstr>
      <vt:lpstr>FOOD</vt:lpstr>
      <vt:lpstr>Meals and meal time</vt:lpstr>
      <vt:lpstr>At a restaurant</vt:lpstr>
      <vt:lpstr>British menu</vt:lpstr>
      <vt:lpstr>British menu</vt:lpstr>
      <vt:lpstr>What you like X What don´t you like</vt:lpstr>
      <vt:lpstr>What is it?</vt:lpstr>
      <vt:lpstr>Recipe – Sweet cheese pie</vt:lpstr>
      <vt:lpstr>Recipe – Sweet cheese pie</vt:lpstr>
      <vt:lpstr>Recipe – Yorkshire Pudding </vt:lpstr>
      <vt:lpstr>Recipe – Yorkshire Pudding </vt:lpstr>
      <vt:lpstr>Stone Soup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ucitel</dc:creator>
  <cp:lastModifiedBy>ucitel</cp:lastModifiedBy>
  <cp:revision>10</cp:revision>
  <dcterms:created xsi:type="dcterms:W3CDTF">2012-02-27T15:48:35Z</dcterms:created>
  <dcterms:modified xsi:type="dcterms:W3CDTF">2012-02-28T17:04:45Z</dcterms:modified>
</cp:coreProperties>
</file>