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D41A2E5-66AD-447C-9E4C-94DEE0921255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241665-562C-413E-8BA7-93B91203CBC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eratosth%C3%A9nes+z+kyr%C3%A9ny&amp;hl=cs&amp;client=aff-maxthon-newtab&amp;hs=SYK&amp;affdom=wikipedia.org&amp;channel=t2&amp;source=lnms&amp;tbm=isch&amp;sa=X&amp;ei=GU5HUfmLEIPhOoXfgLgM&amp;ved=0CAoQ_AUoAQ&amp;biw=1442&amp;bih=721" TargetMode="External"/><Relationship Id="rId2" Type="http://schemas.openxmlformats.org/officeDocument/2006/relationships/hyperlink" Target="http://cs.wikipedia.org/wiki/Eratosthen%C3%A9s_z_Kyr%C3%A9n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 STOPÁCH PRVOČÍSEL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Vypracovaly: </a:t>
            </a:r>
            <a:endParaRPr lang="cs-CZ" dirty="0" smtClean="0"/>
          </a:p>
          <a:p>
            <a:r>
              <a:rPr lang="cs-CZ" dirty="0" smtClean="0"/>
              <a:t>Tereza </a:t>
            </a:r>
            <a:r>
              <a:rPr lang="cs-CZ" dirty="0" err="1" smtClean="0"/>
              <a:t>Plžiková</a:t>
            </a:r>
            <a:r>
              <a:rPr lang="cs-CZ" dirty="0" smtClean="0"/>
              <a:t>, Zuzana Veverková, Zuzana Brožková</a:t>
            </a:r>
            <a:endParaRPr lang="cs-CZ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err="1" smtClean="0"/>
              <a:t>Eratosthénes</a:t>
            </a:r>
            <a:r>
              <a:rPr lang="cs-CZ" dirty="0" smtClean="0"/>
              <a:t> z </a:t>
            </a:r>
            <a:r>
              <a:rPr lang="cs-CZ" dirty="0" err="1" smtClean="0"/>
              <a:t>Kyrény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915" y="1600200"/>
            <a:ext cx="4562170" cy="4525963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Jeho život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 err="1" smtClean="0"/>
              <a:t>Eratosthénes</a:t>
            </a:r>
            <a:r>
              <a:rPr lang="cs-CZ" sz="3200" dirty="0" smtClean="0"/>
              <a:t> z </a:t>
            </a:r>
            <a:r>
              <a:rPr lang="cs-CZ" sz="3200" dirty="0" err="1" smtClean="0"/>
              <a:t>Kyrény</a:t>
            </a:r>
            <a:r>
              <a:rPr lang="cs-CZ" sz="3200" dirty="0" smtClean="0"/>
              <a:t> se narodil v roce 194 př. N. l. – 276 př. N. l. Byl to matematik, astronom a zřejmě největší geograf antického Řecka. Věnoval se také literární činnosti jako básník. Bylo po něm pojmenováno tzv. </a:t>
            </a:r>
            <a:r>
              <a:rPr lang="cs-CZ" sz="3200" dirty="0" err="1" smtClean="0"/>
              <a:t>Eratosthenovo</a:t>
            </a:r>
            <a:r>
              <a:rPr lang="cs-CZ" sz="3200" dirty="0" smtClean="0"/>
              <a:t> síto a kráter na Měsíci. </a:t>
            </a:r>
            <a:r>
              <a:rPr lang="cs-CZ" sz="3200" dirty="0" err="1" smtClean="0"/>
              <a:t>Eratosthénes</a:t>
            </a:r>
            <a:r>
              <a:rPr lang="cs-CZ" sz="3200" dirty="0" smtClean="0"/>
              <a:t> vytvořil základy geografie jakožto samotné vědy.</a:t>
            </a:r>
            <a:endParaRPr lang="cs-CZ" sz="32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cs.wikipedia.org/wiki/Eratosthen%C3%A9s_z_Kyr%C3%A9ny</a:t>
            </a:r>
            <a:r>
              <a:rPr lang="cs-CZ" sz="2000" dirty="0" smtClean="0"/>
              <a:t>  </a:t>
            </a:r>
          </a:p>
          <a:p>
            <a:r>
              <a:rPr lang="cs-CZ" sz="2000" dirty="0">
                <a:hlinkClick r:id="rId3"/>
              </a:rPr>
              <a:t>https://</a:t>
            </a:r>
            <a:r>
              <a:rPr lang="cs-CZ" sz="2000" dirty="0" smtClean="0">
                <a:hlinkClick r:id="rId3"/>
              </a:rPr>
              <a:t>www.google.com/search?q=eratosth%C3%A9nes+z+kyr%C3%A9ny&amp;hl=cs&amp;client=aff-maxthon-newtab&amp;hs=SYK&amp;affdom=wikipedia.org&amp;channel=t2&amp;source=lnms&amp;tbm=isch&amp;sa=X&amp;ei=GU5HUfmLEIPhOoXfgLgM&amp;ved=0CAoQ_AUoAQ&amp;biw=1442&amp;bih=721</a:t>
            </a:r>
            <a:r>
              <a:rPr lang="cs-CZ" sz="2000" dirty="0" smtClean="0"/>
              <a:t> </a:t>
            </a:r>
          </a:p>
          <a:p>
            <a:pPr marL="0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4079957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29</TotalTime>
  <Words>88</Words>
  <Application>Microsoft Office PowerPoint</Application>
  <PresentationFormat>Předvádění na obrazovce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Exekutivní</vt:lpstr>
      <vt:lpstr>PO STOPÁCH PRVOČÍSEL</vt:lpstr>
      <vt:lpstr>Eratosthénes z Kyrény</vt:lpstr>
      <vt:lpstr>Jeho život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 STOPÁCH PRVOČÍSEL</dc:title>
  <dc:creator>skola</dc:creator>
  <cp:lastModifiedBy>petra</cp:lastModifiedBy>
  <cp:revision>6</cp:revision>
  <dcterms:created xsi:type="dcterms:W3CDTF">2013-03-14T07:37:19Z</dcterms:created>
  <dcterms:modified xsi:type="dcterms:W3CDTF">2013-04-01T20:14:23Z</dcterms:modified>
</cp:coreProperties>
</file>