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B4D2-8E15-48F4-B412-4CD6AFC595F8}" type="datetimeFigureOut">
              <a:rPr lang="cs-CZ" smtClean="0"/>
              <a:t>28.9.2012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119A1-67D2-4D56-8B2C-D74B418E27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B4D2-8E15-48F4-B412-4CD6AFC595F8}" type="datetimeFigureOut">
              <a:rPr lang="cs-CZ" smtClean="0"/>
              <a:t>28.9.2012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119A1-67D2-4D56-8B2C-D74B418E27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B4D2-8E15-48F4-B412-4CD6AFC595F8}" type="datetimeFigureOut">
              <a:rPr lang="cs-CZ" smtClean="0"/>
              <a:t>28.9.2012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119A1-67D2-4D56-8B2C-D74B418E27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B4D2-8E15-48F4-B412-4CD6AFC595F8}" type="datetimeFigureOut">
              <a:rPr lang="cs-CZ" smtClean="0"/>
              <a:t>28.9.2012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119A1-67D2-4D56-8B2C-D74B418E27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B4D2-8E15-48F4-B412-4CD6AFC595F8}" type="datetimeFigureOut">
              <a:rPr lang="cs-CZ" smtClean="0"/>
              <a:t>28.9.2012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119A1-67D2-4D56-8B2C-D74B418E27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B4D2-8E15-48F4-B412-4CD6AFC595F8}" type="datetimeFigureOut">
              <a:rPr lang="cs-CZ" smtClean="0"/>
              <a:t>28.9.2012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119A1-67D2-4D56-8B2C-D74B418E27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B4D2-8E15-48F4-B412-4CD6AFC595F8}" type="datetimeFigureOut">
              <a:rPr lang="cs-CZ" smtClean="0"/>
              <a:t>28.9.2012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119A1-67D2-4D56-8B2C-D74B418E27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B4D2-8E15-48F4-B412-4CD6AFC595F8}" type="datetimeFigureOut">
              <a:rPr lang="cs-CZ" smtClean="0"/>
              <a:t>28.9.2012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119A1-67D2-4D56-8B2C-D74B418E27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B4D2-8E15-48F4-B412-4CD6AFC595F8}" type="datetimeFigureOut">
              <a:rPr lang="cs-CZ" smtClean="0"/>
              <a:t>28.9.2012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119A1-67D2-4D56-8B2C-D74B418E27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B4D2-8E15-48F4-B412-4CD6AFC595F8}" type="datetimeFigureOut">
              <a:rPr lang="cs-CZ" smtClean="0"/>
              <a:t>28.9.2012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119A1-67D2-4D56-8B2C-D74B418E27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B4D2-8E15-48F4-B412-4CD6AFC595F8}" type="datetimeFigureOut">
              <a:rPr lang="cs-CZ" smtClean="0"/>
              <a:t>28.9.2012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119A1-67D2-4D56-8B2C-D74B418E2732}" type="slidenum">
              <a:rPr lang="cs-CZ" smtClean="0"/>
              <a:t>‹#›</a:t>
            </a:fld>
            <a:endParaRPr lang="cs-CZ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640B4D2-8E15-48F4-B412-4CD6AFC595F8}" type="datetimeFigureOut">
              <a:rPr lang="cs-CZ" smtClean="0"/>
              <a:t>28.9.2012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63119A1-67D2-4D56-8B2C-D74B418E2732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PRESENT CONTINUOUS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PŘÍTOMNÝ ČAS PRŮBĚHOVÝ</a:t>
            </a:r>
            <a:endParaRPr lang="cs-CZ" dirty="0"/>
          </a:p>
        </p:txBody>
      </p:sp>
      <p:pic>
        <p:nvPicPr>
          <p:cNvPr id="1026" name="Picture 2" descr="http://t2.gstatic.com/images?q=tbn:ANd9GcR0AFTsvbY1ArddWuy6Jt8jS_s4usLXQAOoo_mVdHrTRop_VriQJ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749782"/>
            <a:ext cx="2542856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0.tqn.com/d/esl/1/0/v/J/1/presentc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770216"/>
            <a:ext cx="2376000" cy="178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588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Exercise</a:t>
            </a:r>
            <a:r>
              <a:rPr lang="cs-CZ" dirty="0" smtClean="0"/>
              <a:t> 3 - </a:t>
            </a:r>
            <a:r>
              <a:rPr lang="cs-CZ" dirty="0" err="1" smtClean="0"/>
              <a:t>key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Write questions in present </a:t>
            </a:r>
            <a:r>
              <a:rPr lang="cs-CZ" dirty="0" err="1" smtClean="0"/>
              <a:t>continuous</a:t>
            </a:r>
            <a:r>
              <a:rPr lang="en-US" dirty="0" smtClean="0"/>
              <a:t>.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Robin / to ride / his bike </a:t>
            </a:r>
            <a:r>
              <a:rPr lang="en-US" dirty="0" smtClean="0"/>
              <a:t>– </a:t>
            </a:r>
            <a:r>
              <a:rPr lang="cs-CZ" dirty="0" err="1" smtClean="0"/>
              <a:t>Is</a:t>
            </a:r>
            <a:r>
              <a:rPr lang="cs-CZ" dirty="0" smtClean="0"/>
              <a:t> Robin </a:t>
            </a:r>
            <a:r>
              <a:rPr lang="cs-CZ" dirty="0" err="1" smtClean="0"/>
              <a:t>riding</a:t>
            </a:r>
            <a:r>
              <a:rPr lang="cs-CZ" dirty="0" smtClean="0"/>
              <a:t> his bike?</a:t>
            </a:r>
            <a:endParaRPr lang="en-US" dirty="0"/>
          </a:p>
          <a:p>
            <a:r>
              <a:rPr lang="en-US" dirty="0"/>
              <a:t>where / she / to go </a:t>
            </a:r>
            <a:r>
              <a:rPr lang="en-US" dirty="0" smtClean="0"/>
              <a:t>– </a:t>
            </a:r>
            <a:r>
              <a:rPr lang="cs-CZ" dirty="0" err="1" smtClean="0"/>
              <a:t>Where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cs-CZ" dirty="0" err="1" smtClean="0"/>
              <a:t>going</a:t>
            </a:r>
            <a:r>
              <a:rPr lang="cs-CZ" dirty="0" smtClean="0"/>
              <a:t>?</a:t>
            </a:r>
            <a:endParaRPr lang="en-US" dirty="0"/>
          </a:p>
          <a:p>
            <a:r>
              <a:rPr lang="en-US" dirty="0"/>
              <a:t>what / your mother / to do / now </a:t>
            </a:r>
            <a:r>
              <a:rPr lang="en-US" dirty="0" smtClean="0"/>
              <a:t>– </a:t>
            </a: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mother</a:t>
            </a: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                                  </a:t>
            </a:r>
            <a:r>
              <a:rPr lang="cs-CZ" dirty="0" err="1" smtClean="0"/>
              <a:t>doing</a:t>
            </a:r>
            <a:r>
              <a:rPr lang="cs-CZ" dirty="0" smtClean="0"/>
              <a:t> </a:t>
            </a:r>
            <a:r>
              <a:rPr lang="cs-CZ" dirty="0" err="1" smtClean="0"/>
              <a:t>now</a:t>
            </a:r>
            <a:r>
              <a:rPr lang="cs-CZ" dirty="0" smtClean="0"/>
              <a:t>?</a:t>
            </a:r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950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Homework</a:t>
            </a:r>
            <a:r>
              <a:rPr lang="cs-CZ" dirty="0" smtClean="0"/>
              <a:t> – </a:t>
            </a:r>
            <a:r>
              <a:rPr lang="cs-CZ" dirty="0" err="1" smtClean="0"/>
              <a:t>Describe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picture</a:t>
            </a:r>
            <a:r>
              <a:rPr lang="cs-CZ" dirty="0" smtClean="0"/>
              <a:t> and use </a:t>
            </a:r>
            <a:r>
              <a:rPr lang="cs-CZ" dirty="0" err="1" smtClean="0"/>
              <a:t>Present</a:t>
            </a:r>
            <a:r>
              <a:rPr lang="cs-CZ" dirty="0" smtClean="0"/>
              <a:t> </a:t>
            </a:r>
            <a:r>
              <a:rPr lang="cs-CZ" dirty="0" err="1" smtClean="0"/>
              <a:t>Continuous</a:t>
            </a:r>
            <a:endParaRPr lang="cs-CZ" dirty="0"/>
          </a:p>
        </p:txBody>
      </p:sp>
      <p:pic>
        <p:nvPicPr>
          <p:cNvPr id="6" name="Zástupný symbol pro obsah 3" descr="http://4.bp.blogspot.com/_YLf5paTJQgY/SdSUHGd5NiI/AAAAAAAAADE/QHq6B8RDVS4/s400/PRESENT+CONTI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844824"/>
            <a:ext cx="5364000" cy="460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4193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Právě teď něco děláme …</a:t>
            </a:r>
            <a:endParaRPr lang="cs-CZ" dirty="0"/>
          </a:p>
        </p:txBody>
      </p:sp>
      <p:pic>
        <p:nvPicPr>
          <p:cNvPr id="2050" name="Picture 2" descr="C:\Users\ucitel\Desktop\present-continuou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6" y="1988840"/>
            <a:ext cx="4320004" cy="37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584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Právě teď něco neděláme …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err="1" smtClean="0">
                <a:latin typeface="Jokerman" pitchFamily="82" charset="0"/>
              </a:rPr>
              <a:t>They</a:t>
            </a:r>
            <a:r>
              <a:rPr lang="cs-CZ" sz="2400" dirty="0" smtClean="0">
                <a:latin typeface="Jokerman" pitchFamily="82" charset="0"/>
              </a:rPr>
              <a:t> are not </a:t>
            </a:r>
            <a:r>
              <a:rPr lang="cs-CZ" sz="2400" dirty="0" err="1" smtClean="0">
                <a:latin typeface="Jokerman" pitchFamily="82" charset="0"/>
              </a:rPr>
              <a:t>swimming</a:t>
            </a:r>
            <a:r>
              <a:rPr lang="cs-CZ" sz="2400" dirty="0" smtClean="0">
                <a:latin typeface="Jokerman" pitchFamily="82" charset="0"/>
              </a:rPr>
              <a:t>. </a:t>
            </a:r>
            <a:endParaRPr lang="cs-CZ" sz="2400" dirty="0">
              <a:latin typeface="Jokerman" pitchFamily="82" charset="0"/>
            </a:endParaRPr>
          </a:p>
        </p:txBody>
      </p:sp>
      <p:pic>
        <p:nvPicPr>
          <p:cNvPr id="6" name="Picture 2" descr="C:\Users\ucitel\Desktop\100_2005447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0" y="2420888"/>
            <a:ext cx="3539646" cy="31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28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Ptáme se, co právě děláme …</a:t>
            </a:r>
            <a:endParaRPr lang="cs-CZ" dirty="0"/>
          </a:p>
        </p:txBody>
      </p:sp>
      <p:pic>
        <p:nvPicPr>
          <p:cNvPr id="4" name="Zástupný symbol pro obsah 3" descr="http://www.falibo.com/course/level_2/img/pre_cont_02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118519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8510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Exercise</a:t>
            </a:r>
            <a:r>
              <a:rPr lang="cs-CZ" dirty="0" smtClean="0"/>
              <a:t>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Put the verbs into present </a:t>
            </a:r>
            <a:r>
              <a:rPr lang="cs-CZ" dirty="0" err="1" smtClean="0"/>
              <a:t>continuous</a:t>
            </a:r>
            <a:r>
              <a:rPr lang="en-US" dirty="0" smtClean="0"/>
              <a:t>.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My </a:t>
            </a:r>
            <a:r>
              <a:rPr lang="en-US" dirty="0" smtClean="0"/>
              <a:t>sister</a:t>
            </a:r>
            <a:r>
              <a:rPr lang="cs-CZ" dirty="0" smtClean="0"/>
              <a:t> …………………….</a:t>
            </a:r>
            <a:r>
              <a:rPr lang="en-US" dirty="0" smtClean="0"/>
              <a:t> </a:t>
            </a:r>
            <a:r>
              <a:rPr lang="en-US" dirty="0"/>
              <a:t>(to clean) the bathroom. </a:t>
            </a:r>
          </a:p>
          <a:p>
            <a:r>
              <a:rPr lang="en-US" dirty="0"/>
              <a:t>Look! </a:t>
            </a:r>
            <a:r>
              <a:rPr lang="cs-CZ" dirty="0" smtClean="0"/>
              <a:t>…………………………</a:t>
            </a:r>
            <a:r>
              <a:rPr lang="en-US" dirty="0" smtClean="0"/>
              <a:t>They </a:t>
            </a:r>
            <a:r>
              <a:rPr lang="en-US" dirty="0"/>
              <a:t>(to go) inside. </a:t>
            </a:r>
          </a:p>
          <a:p>
            <a:r>
              <a:rPr lang="en-US" dirty="0"/>
              <a:t>I </a:t>
            </a:r>
            <a:r>
              <a:rPr lang="cs-CZ" dirty="0" smtClean="0"/>
              <a:t>………………………..</a:t>
            </a:r>
            <a:r>
              <a:rPr lang="en-US" dirty="0" smtClean="0"/>
              <a:t>(</a:t>
            </a:r>
            <a:r>
              <a:rPr lang="en-US" dirty="0"/>
              <a:t>to wait) in the car now. </a:t>
            </a:r>
          </a:p>
          <a:p>
            <a:r>
              <a:rPr lang="en-US" dirty="0" err="1"/>
              <a:t>Mrs</a:t>
            </a:r>
            <a:r>
              <a:rPr lang="en-US" dirty="0"/>
              <a:t> Miller </a:t>
            </a:r>
            <a:r>
              <a:rPr lang="cs-CZ" dirty="0" smtClean="0"/>
              <a:t>………………………….</a:t>
            </a:r>
            <a:r>
              <a:rPr lang="en-US" dirty="0" smtClean="0"/>
              <a:t>(</a:t>
            </a:r>
            <a:r>
              <a:rPr lang="en-US" dirty="0"/>
              <a:t>to listen) to CDs. </a:t>
            </a:r>
          </a:p>
          <a:p>
            <a:r>
              <a:rPr lang="en-US" dirty="0"/>
              <a:t>We </a:t>
            </a:r>
            <a:r>
              <a:rPr lang="cs-CZ" dirty="0" smtClean="0"/>
              <a:t>……………………………</a:t>
            </a:r>
            <a:r>
              <a:rPr lang="en-US" dirty="0" smtClean="0"/>
              <a:t>(</a:t>
            </a:r>
            <a:r>
              <a:rPr lang="en-US" dirty="0"/>
              <a:t>to speak) English at the moment.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39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Exercise</a:t>
            </a:r>
            <a:r>
              <a:rPr lang="cs-CZ" dirty="0" smtClean="0"/>
              <a:t> 1 - </a:t>
            </a:r>
            <a:r>
              <a:rPr lang="cs-CZ" dirty="0" err="1" smtClean="0"/>
              <a:t>key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Put the verbs into present </a:t>
            </a:r>
            <a:r>
              <a:rPr lang="cs-CZ" dirty="0" err="1" smtClean="0"/>
              <a:t>continuous</a:t>
            </a:r>
            <a:r>
              <a:rPr lang="en-US" dirty="0" smtClean="0"/>
              <a:t>.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My sister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cleaning</a:t>
            </a:r>
            <a:r>
              <a:rPr lang="cs-CZ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bathroom. </a:t>
            </a:r>
          </a:p>
          <a:p>
            <a:r>
              <a:rPr lang="en-US" dirty="0"/>
              <a:t>Look! They </a:t>
            </a:r>
            <a:r>
              <a:rPr lang="cs-CZ" dirty="0" smtClean="0"/>
              <a:t>are </a:t>
            </a:r>
            <a:r>
              <a:rPr lang="cs-CZ" dirty="0" err="1" smtClean="0"/>
              <a:t>going</a:t>
            </a:r>
            <a:r>
              <a:rPr lang="cs-CZ" dirty="0" smtClean="0"/>
              <a:t> </a:t>
            </a:r>
            <a:r>
              <a:rPr lang="en-US" dirty="0" smtClean="0"/>
              <a:t>inside</a:t>
            </a:r>
            <a:r>
              <a:rPr lang="en-US" dirty="0"/>
              <a:t>. </a:t>
            </a:r>
          </a:p>
          <a:p>
            <a:r>
              <a:rPr lang="en-US" dirty="0"/>
              <a:t>I </a:t>
            </a:r>
            <a:r>
              <a:rPr lang="cs-CZ" dirty="0" err="1" smtClean="0"/>
              <a:t>am</a:t>
            </a:r>
            <a:r>
              <a:rPr lang="cs-CZ" dirty="0" smtClean="0"/>
              <a:t> </a:t>
            </a:r>
            <a:r>
              <a:rPr lang="cs-CZ" dirty="0" err="1" smtClean="0"/>
              <a:t>waiting</a:t>
            </a:r>
            <a:r>
              <a:rPr lang="cs-CZ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car now. </a:t>
            </a:r>
          </a:p>
          <a:p>
            <a:r>
              <a:rPr lang="en-US" dirty="0" err="1"/>
              <a:t>Mrs</a:t>
            </a:r>
            <a:r>
              <a:rPr lang="en-US" dirty="0"/>
              <a:t> Miller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listening</a:t>
            </a:r>
            <a:r>
              <a:rPr lang="cs-CZ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CDs. </a:t>
            </a:r>
          </a:p>
          <a:p>
            <a:r>
              <a:rPr lang="en-US" dirty="0"/>
              <a:t>We </a:t>
            </a:r>
            <a:r>
              <a:rPr lang="cs-CZ" dirty="0" smtClean="0"/>
              <a:t>are </a:t>
            </a:r>
            <a:r>
              <a:rPr lang="cs-CZ" dirty="0" err="1" smtClean="0"/>
              <a:t>speaking</a:t>
            </a:r>
            <a:r>
              <a:rPr lang="cs-CZ" dirty="0" smtClean="0"/>
              <a:t> </a:t>
            </a:r>
            <a:r>
              <a:rPr lang="en-US" dirty="0" smtClean="0"/>
              <a:t>English </a:t>
            </a:r>
            <a:r>
              <a:rPr lang="en-US" dirty="0"/>
              <a:t>at the moment.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721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Exercise</a:t>
            </a:r>
            <a:r>
              <a:rPr lang="cs-CZ" dirty="0" smtClean="0"/>
              <a:t>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Rewrite the sentences using the negative forms</a:t>
            </a:r>
            <a:r>
              <a:rPr lang="en-US" dirty="0" smtClean="0"/>
              <a:t>.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We are playing a game. </a:t>
            </a:r>
            <a:r>
              <a:rPr lang="cs-CZ" dirty="0" smtClean="0"/>
              <a:t>…………………………………………..</a:t>
            </a:r>
            <a:endParaRPr lang="en-US" dirty="0"/>
          </a:p>
          <a:p>
            <a:r>
              <a:rPr lang="en-US" dirty="0"/>
              <a:t>I'm drawing a picture. </a:t>
            </a:r>
            <a:r>
              <a:rPr lang="cs-CZ" dirty="0" smtClean="0"/>
              <a:t>……………………………………………….</a:t>
            </a:r>
            <a:endParaRPr lang="en-US" dirty="0"/>
          </a:p>
          <a:p>
            <a:r>
              <a:rPr lang="en-US" dirty="0"/>
              <a:t>He is making pizza right now. </a:t>
            </a:r>
            <a:r>
              <a:rPr lang="cs-CZ" dirty="0" smtClean="0"/>
              <a:t>………………………………….</a:t>
            </a:r>
            <a:endParaRPr lang="en-US" dirty="0"/>
          </a:p>
          <a:p>
            <a:r>
              <a:rPr lang="en-US" dirty="0"/>
              <a:t>Susan and her brother are taking photos. </a:t>
            </a:r>
            <a:r>
              <a:rPr lang="cs-CZ" dirty="0" smtClean="0"/>
              <a:t>………………..</a:t>
            </a:r>
            <a:endParaRPr lang="en-US" dirty="0"/>
          </a:p>
          <a:p>
            <a:r>
              <a:rPr lang="en-US" dirty="0"/>
              <a:t>Dad is working in the kitchen. </a:t>
            </a:r>
            <a:r>
              <a:rPr lang="cs-CZ" dirty="0" smtClean="0"/>
              <a:t>…………………………………….</a:t>
            </a:r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733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Exercise</a:t>
            </a:r>
            <a:r>
              <a:rPr lang="cs-CZ" dirty="0" smtClean="0"/>
              <a:t> 2 - </a:t>
            </a:r>
            <a:r>
              <a:rPr lang="cs-CZ" dirty="0" err="1" smtClean="0"/>
              <a:t>key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Rewrite the sentences using the negative forms</a:t>
            </a:r>
            <a:r>
              <a:rPr lang="en-US" dirty="0" smtClean="0"/>
              <a:t>.</a:t>
            </a:r>
            <a:r>
              <a:rPr lang="cs-CZ" dirty="0" smtClean="0"/>
              <a:t>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We are </a:t>
            </a:r>
            <a:r>
              <a:rPr lang="cs-CZ" dirty="0" smtClean="0"/>
              <a:t>not </a:t>
            </a:r>
            <a:r>
              <a:rPr lang="en-US" dirty="0" smtClean="0"/>
              <a:t>playing </a:t>
            </a:r>
            <a:r>
              <a:rPr lang="en-US" dirty="0"/>
              <a:t>a game. </a:t>
            </a:r>
          </a:p>
          <a:p>
            <a:r>
              <a:rPr lang="en-US" dirty="0"/>
              <a:t>I'm </a:t>
            </a:r>
            <a:r>
              <a:rPr lang="cs-CZ" dirty="0" smtClean="0"/>
              <a:t>not </a:t>
            </a:r>
            <a:r>
              <a:rPr lang="en-US" dirty="0" smtClean="0"/>
              <a:t>drawing </a:t>
            </a:r>
            <a:r>
              <a:rPr lang="en-US" dirty="0"/>
              <a:t>a picture. </a:t>
            </a:r>
          </a:p>
          <a:p>
            <a:r>
              <a:rPr lang="en-US" dirty="0"/>
              <a:t>He is </a:t>
            </a:r>
            <a:r>
              <a:rPr lang="cs-CZ" dirty="0" smtClean="0"/>
              <a:t>not </a:t>
            </a:r>
            <a:r>
              <a:rPr lang="en-US" dirty="0" smtClean="0"/>
              <a:t>making </a:t>
            </a:r>
            <a:r>
              <a:rPr lang="en-US" dirty="0"/>
              <a:t>pizza right now. </a:t>
            </a:r>
          </a:p>
          <a:p>
            <a:r>
              <a:rPr lang="en-US" dirty="0"/>
              <a:t>Susan and her brother are </a:t>
            </a:r>
            <a:r>
              <a:rPr lang="cs-CZ" dirty="0" smtClean="0"/>
              <a:t>not </a:t>
            </a:r>
            <a:r>
              <a:rPr lang="en-US" dirty="0" smtClean="0"/>
              <a:t>taking </a:t>
            </a:r>
            <a:r>
              <a:rPr lang="en-US" dirty="0"/>
              <a:t>photos. </a:t>
            </a:r>
          </a:p>
          <a:p>
            <a:r>
              <a:rPr lang="en-US" dirty="0"/>
              <a:t>Dad is </a:t>
            </a:r>
            <a:r>
              <a:rPr lang="cs-CZ" dirty="0" smtClean="0"/>
              <a:t>not </a:t>
            </a:r>
            <a:r>
              <a:rPr lang="en-US" dirty="0" smtClean="0"/>
              <a:t>working </a:t>
            </a:r>
            <a:r>
              <a:rPr lang="en-US" dirty="0"/>
              <a:t>in the kitchen.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713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Exercise</a:t>
            </a:r>
            <a:r>
              <a:rPr lang="cs-CZ" dirty="0" smtClean="0"/>
              <a:t> 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Write questions in present </a:t>
            </a:r>
            <a:r>
              <a:rPr lang="cs-CZ" dirty="0" err="1" smtClean="0"/>
              <a:t>continuous</a:t>
            </a:r>
            <a:r>
              <a:rPr lang="en-US" dirty="0" smtClean="0"/>
              <a:t>.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Robin / to ride / his bike - </a:t>
            </a:r>
            <a:r>
              <a:rPr lang="cs-CZ" dirty="0" smtClean="0"/>
              <a:t>…………………………………..</a:t>
            </a:r>
            <a:endParaRPr lang="en-US" dirty="0"/>
          </a:p>
          <a:p>
            <a:r>
              <a:rPr lang="en-US" dirty="0"/>
              <a:t>where / she / to go - </a:t>
            </a:r>
            <a:r>
              <a:rPr lang="cs-CZ" dirty="0" smtClean="0"/>
              <a:t>……………………………………………</a:t>
            </a:r>
            <a:endParaRPr lang="en-US" dirty="0"/>
          </a:p>
          <a:p>
            <a:r>
              <a:rPr lang="en-US" dirty="0"/>
              <a:t>what / your mother / to do / now - </a:t>
            </a:r>
            <a:r>
              <a:rPr lang="cs-CZ" dirty="0" smtClean="0"/>
              <a:t>……………………..</a:t>
            </a:r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507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Jaro</Template>
  <TotalTime>54</TotalTime>
  <Words>333</Words>
  <Application>Microsoft Office PowerPoint</Application>
  <PresentationFormat>Předvádění na obrazovce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Spring</vt:lpstr>
      <vt:lpstr>PRESENT CONTINUOUS</vt:lpstr>
      <vt:lpstr>Právě teď něco děláme …</vt:lpstr>
      <vt:lpstr>Právě teď něco neděláme …</vt:lpstr>
      <vt:lpstr>Ptáme se, co právě děláme …</vt:lpstr>
      <vt:lpstr>Exercise 1</vt:lpstr>
      <vt:lpstr>Exercise 1 - key</vt:lpstr>
      <vt:lpstr>Exercise 2</vt:lpstr>
      <vt:lpstr>Exercise 2 - key</vt:lpstr>
      <vt:lpstr>Exercise 3</vt:lpstr>
      <vt:lpstr>Exercise 3 - key</vt:lpstr>
      <vt:lpstr>Homework – Describe the picture and use Present Continuous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CONTINUOUS</dc:title>
  <dc:creator>ucitel</dc:creator>
  <cp:lastModifiedBy>ucitel</cp:lastModifiedBy>
  <cp:revision>5</cp:revision>
  <dcterms:created xsi:type="dcterms:W3CDTF">2012-09-28T13:40:55Z</dcterms:created>
  <dcterms:modified xsi:type="dcterms:W3CDTF">2012-09-28T14:35:28Z</dcterms:modified>
</cp:coreProperties>
</file>