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77" r:id="rId3"/>
    <p:sldId id="274" r:id="rId4"/>
    <p:sldId id="276" r:id="rId5"/>
    <p:sldId id="257" r:id="rId6"/>
    <p:sldId id="259" r:id="rId7"/>
    <p:sldId id="260" r:id="rId8"/>
    <p:sldId id="273" r:id="rId9"/>
    <p:sldId id="261" r:id="rId10"/>
    <p:sldId id="275" r:id="rId11"/>
    <p:sldId id="271" r:id="rId12"/>
    <p:sldId id="272" r:id="rId13"/>
    <p:sldId id="266" r:id="rId14"/>
    <p:sldId id="263" r:id="rId15"/>
    <p:sldId id="265" r:id="rId16"/>
    <p:sldId id="278" r:id="rId17"/>
    <p:sldId id="279" r:id="rId1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06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53452-CDE5-42B0-AA4C-5DFC5F12916D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22A9DB3-645E-403A-A4F3-B73ADB25399B}">
      <dgm:prSet phldrT="[Text]" custT="1"/>
      <dgm:spPr/>
      <dgm:t>
        <a:bodyPr/>
        <a:lstStyle/>
        <a:p>
          <a:r>
            <a:rPr lang="cs-CZ" sz="2400" b="1" dirty="0" smtClean="0"/>
            <a:t>Papež</a:t>
          </a:r>
          <a:r>
            <a:rPr lang="cs-CZ" sz="1800" b="1" dirty="0" smtClean="0"/>
            <a:t> </a:t>
          </a:r>
          <a:endParaRPr lang="cs-CZ" sz="1800" b="1" dirty="0"/>
        </a:p>
      </dgm:t>
    </dgm:pt>
    <dgm:pt modelId="{66E6190F-B6DA-4EF5-B5F0-556D79DB9EC3}" type="parTrans" cxnId="{AE646481-B99F-47CD-88CA-B56007291972}">
      <dgm:prSet/>
      <dgm:spPr/>
      <dgm:t>
        <a:bodyPr/>
        <a:lstStyle/>
        <a:p>
          <a:endParaRPr lang="cs-CZ"/>
        </a:p>
      </dgm:t>
    </dgm:pt>
    <dgm:pt modelId="{E9825769-E3A3-4B89-9FEF-5BE3328123B0}" type="sibTrans" cxnId="{AE646481-B99F-47CD-88CA-B56007291972}">
      <dgm:prSet/>
      <dgm:spPr/>
      <dgm:t>
        <a:bodyPr/>
        <a:lstStyle/>
        <a:p>
          <a:endParaRPr lang="cs-CZ"/>
        </a:p>
      </dgm:t>
    </dgm:pt>
    <dgm:pt modelId="{CC79F08D-B5E5-42EF-9121-B4A6F83BF379}">
      <dgm:prSet phldrT="[Text]" custT="1"/>
      <dgm:spPr/>
      <dgm:t>
        <a:bodyPr/>
        <a:lstStyle/>
        <a:p>
          <a:r>
            <a:rPr lang="cs-CZ" sz="2400" b="1" dirty="0" smtClean="0"/>
            <a:t>Arcibiskupové (diecéze)</a:t>
          </a:r>
          <a:endParaRPr lang="cs-CZ" sz="2400" b="1" dirty="0"/>
        </a:p>
      </dgm:t>
    </dgm:pt>
    <dgm:pt modelId="{B767E958-9FFB-40D0-9B9C-553E62F55603}" type="parTrans" cxnId="{43AAC2A8-5D11-4359-B56B-40960D186A49}">
      <dgm:prSet/>
      <dgm:spPr/>
      <dgm:t>
        <a:bodyPr/>
        <a:lstStyle/>
        <a:p>
          <a:endParaRPr lang="cs-CZ"/>
        </a:p>
      </dgm:t>
    </dgm:pt>
    <dgm:pt modelId="{25C77E8E-0BB6-4322-9F08-73DBD25B18BD}" type="sibTrans" cxnId="{43AAC2A8-5D11-4359-B56B-40960D186A49}">
      <dgm:prSet/>
      <dgm:spPr/>
      <dgm:t>
        <a:bodyPr/>
        <a:lstStyle/>
        <a:p>
          <a:endParaRPr lang="cs-CZ"/>
        </a:p>
      </dgm:t>
    </dgm:pt>
    <dgm:pt modelId="{A37F7E36-E792-4A7A-8185-73DFECD28115}">
      <dgm:prSet phldrT="[Text]" custT="1"/>
      <dgm:spPr/>
      <dgm:t>
        <a:bodyPr/>
        <a:lstStyle/>
        <a:p>
          <a:r>
            <a:rPr lang="cs-CZ" sz="2400" b="1" dirty="0" smtClean="0"/>
            <a:t>Biskupové (biskupství)</a:t>
          </a:r>
          <a:endParaRPr lang="cs-CZ" sz="2400" b="1" dirty="0"/>
        </a:p>
      </dgm:t>
    </dgm:pt>
    <dgm:pt modelId="{EEEF0410-FB59-42E9-852C-D58C7E209E2C}" type="parTrans" cxnId="{3E462E61-E0ED-409D-8E2A-F7388D94AA28}">
      <dgm:prSet/>
      <dgm:spPr/>
      <dgm:t>
        <a:bodyPr/>
        <a:lstStyle/>
        <a:p>
          <a:endParaRPr lang="cs-CZ"/>
        </a:p>
      </dgm:t>
    </dgm:pt>
    <dgm:pt modelId="{643D6E69-A6E7-4C8F-A47A-3D6E4A44B1B9}" type="sibTrans" cxnId="{3E462E61-E0ED-409D-8E2A-F7388D94AA28}">
      <dgm:prSet/>
      <dgm:spPr/>
      <dgm:t>
        <a:bodyPr/>
        <a:lstStyle/>
        <a:p>
          <a:endParaRPr lang="cs-CZ"/>
        </a:p>
      </dgm:t>
    </dgm:pt>
    <dgm:pt modelId="{2373CDBA-DA41-4E85-A145-1CD4DBCA60B7}">
      <dgm:prSet phldrT="[Text]" custT="1"/>
      <dgm:spPr/>
      <dgm:t>
        <a:bodyPr/>
        <a:lstStyle/>
        <a:p>
          <a:r>
            <a:rPr lang="cs-CZ" sz="2400" b="1" dirty="0" smtClean="0"/>
            <a:t>Faráři (farnost)</a:t>
          </a:r>
          <a:endParaRPr lang="cs-CZ" sz="2400" b="1" dirty="0"/>
        </a:p>
      </dgm:t>
    </dgm:pt>
    <dgm:pt modelId="{7CCEC4FB-552E-472F-9863-24DF317E3A0C}" type="parTrans" cxnId="{876FB2F0-0BD1-4EF8-8EDF-612A788ABCD2}">
      <dgm:prSet/>
      <dgm:spPr/>
      <dgm:t>
        <a:bodyPr/>
        <a:lstStyle/>
        <a:p>
          <a:endParaRPr lang="cs-CZ"/>
        </a:p>
      </dgm:t>
    </dgm:pt>
    <dgm:pt modelId="{C85F3C24-4000-4EFA-9407-8EEDC8B15E8C}" type="sibTrans" cxnId="{876FB2F0-0BD1-4EF8-8EDF-612A788ABCD2}">
      <dgm:prSet/>
      <dgm:spPr/>
      <dgm:t>
        <a:bodyPr/>
        <a:lstStyle/>
        <a:p>
          <a:endParaRPr lang="cs-CZ"/>
        </a:p>
      </dgm:t>
    </dgm:pt>
    <dgm:pt modelId="{D529A289-75B0-49F3-A05A-B189A50A9246}" type="pres">
      <dgm:prSet presAssocID="{01553452-CDE5-42B0-AA4C-5DFC5F12916D}" presName="compositeShape" presStyleCnt="0">
        <dgm:presLayoutVars>
          <dgm:dir/>
          <dgm:resizeHandles/>
        </dgm:presLayoutVars>
      </dgm:prSet>
      <dgm:spPr/>
    </dgm:pt>
    <dgm:pt modelId="{EEAF461D-9404-43B9-AD27-D3496C76CBEE}" type="pres">
      <dgm:prSet presAssocID="{01553452-CDE5-42B0-AA4C-5DFC5F12916D}" presName="pyramid" presStyleLbl="node1" presStyleIdx="0" presStyleCnt="1"/>
      <dgm:spPr/>
    </dgm:pt>
    <dgm:pt modelId="{44050596-8BA7-44F1-8AFF-131F84A60065}" type="pres">
      <dgm:prSet presAssocID="{01553452-CDE5-42B0-AA4C-5DFC5F12916D}" presName="theList" presStyleCnt="0"/>
      <dgm:spPr/>
    </dgm:pt>
    <dgm:pt modelId="{A09EBBCB-6A37-46D6-A65C-F364C6D72E4E}" type="pres">
      <dgm:prSet presAssocID="{322A9DB3-645E-403A-A4F3-B73ADB25399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7A3B26-5A2F-4D42-9FB8-B66374C0BAAE}" type="pres">
      <dgm:prSet presAssocID="{322A9DB3-645E-403A-A4F3-B73ADB25399B}" presName="aSpace" presStyleCnt="0"/>
      <dgm:spPr/>
    </dgm:pt>
    <dgm:pt modelId="{A3E1B9A7-52AB-4CB4-8FA4-02B51A2DE7C8}" type="pres">
      <dgm:prSet presAssocID="{CC79F08D-B5E5-42EF-9121-B4A6F83BF37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C52C6F-58C7-447C-A5A0-5E6709385783}" type="pres">
      <dgm:prSet presAssocID="{CC79F08D-B5E5-42EF-9121-B4A6F83BF379}" presName="aSpace" presStyleCnt="0"/>
      <dgm:spPr/>
    </dgm:pt>
    <dgm:pt modelId="{93D93C8D-F745-4CF3-A3AC-491E32BAE7DF}" type="pres">
      <dgm:prSet presAssocID="{A37F7E36-E792-4A7A-8185-73DFECD2811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6CBD77-A898-4172-B928-8D5FF1F94F3B}" type="pres">
      <dgm:prSet presAssocID="{A37F7E36-E792-4A7A-8185-73DFECD28115}" presName="aSpace" presStyleCnt="0"/>
      <dgm:spPr/>
    </dgm:pt>
    <dgm:pt modelId="{F5F668C3-FFC3-47BC-BF68-29140B7E1593}" type="pres">
      <dgm:prSet presAssocID="{2373CDBA-DA41-4E85-A145-1CD4DBCA60B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ABC2C2-82F7-4A64-8460-51EE0AE8E710}" type="pres">
      <dgm:prSet presAssocID="{2373CDBA-DA41-4E85-A145-1CD4DBCA60B7}" presName="aSpace" presStyleCnt="0"/>
      <dgm:spPr/>
    </dgm:pt>
  </dgm:ptLst>
  <dgm:cxnLst>
    <dgm:cxn modelId="{B54E2506-6243-4877-9011-F049B27224C6}" type="presOf" srcId="{CC79F08D-B5E5-42EF-9121-B4A6F83BF379}" destId="{A3E1B9A7-52AB-4CB4-8FA4-02B51A2DE7C8}" srcOrd="0" destOrd="0" presId="urn:microsoft.com/office/officeart/2005/8/layout/pyramid2"/>
    <dgm:cxn modelId="{3E462E61-E0ED-409D-8E2A-F7388D94AA28}" srcId="{01553452-CDE5-42B0-AA4C-5DFC5F12916D}" destId="{A37F7E36-E792-4A7A-8185-73DFECD28115}" srcOrd="2" destOrd="0" parTransId="{EEEF0410-FB59-42E9-852C-D58C7E209E2C}" sibTransId="{643D6E69-A6E7-4C8F-A47A-3D6E4A44B1B9}"/>
    <dgm:cxn modelId="{43AAC2A8-5D11-4359-B56B-40960D186A49}" srcId="{01553452-CDE5-42B0-AA4C-5DFC5F12916D}" destId="{CC79F08D-B5E5-42EF-9121-B4A6F83BF379}" srcOrd="1" destOrd="0" parTransId="{B767E958-9FFB-40D0-9B9C-553E62F55603}" sibTransId="{25C77E8E-0BB6-4322-9F08-73DBD25B18BD}"/>
    <dgm:cxn modelId="{AE646481-B99F-47CD-88CA-B56007291972}" srcId="{01553452-CDE5-42B0-AA4C-5DFC5F12916D}" destId="{322A9DB3-645E-403A-A4F3-B73ADB25399B}" srcOrd="0" destOrd="0" parTransId="{66E6190F-B6DA-4EF5-B5F0-556D79DB9EC3}" sibTransId="{E9825769-E3A3-4B89-9FEF-5BE3328123B0}"/>
    <dgm:cxn modelId="{682D8EDC-B415-4ECB-BAA2-2F581BD1F9FC}" type="presOf" srcId="{2373CDBA-DA41-4E85-A145-1CD4DBCA60B7}" destId="{F5F668C3-FFC3-47BC-BF68-29140B7E1593}" srcOrd="0" destOrd="0" presId="urn:microsoft.com/office/officeart/2005/8/layout/pyramid2"/>
    <dgm:cxn modelId="{C1123C3C-50D8-46AB-BD98-6A825D2FDD81}" type="presOf" srcId="{01553452-CDE5-42B0-AA4C-5DFC5F12916D}" destId="{D529A289-75B0-49F3-A05A-B189A50A9246}" srcOrd="0" destOrd="0" presId="urn:microsoft.com/office/officeart/2005/8/layout/pyramid2"/>
    <dgm:cxn modelId="{876FB2F0-0BD1-4EF8-8EDF-612A788ABCD2}" srcId="{01553452-CDE5-42B0-AA4C-5DFC5F12916D}" destId="{2373CDBA-DA41-4E85-A145-1CD4DBCA60B7}" srcOrd="3" destOrd="0" parTransId="{7CCEC4FB-552E-472F-9863-24DF317E3A0C}" sibTransId="{C85F3C24-4000-4EFA-9407-8EEDC8B15E8C}"/>
    <dgm:cxn modelId="{0C3868CA-AEC5-420A-A1A0-5807DB6ABA23}" type="presOf" srcId="{A37F7E36-E792-4A7A-8185-73DFECD28115}" destId="{93D93C8D-F745-4CF3-A3AC-491E32BAE7DF}" srcOrd="0" destOrd="0" presId="urn:microsoft.com/office/officeart/2005/8/layout/pyramid2"/>
    <dgm:cxn modelId="{36418DC1-84EF-4594-B6BF-CC5B06A3811A}" type="presOf" srcId="{322A9DB3-645E-403A-A4F3-B73ADB25399B}" destId="{A09EBBCB-6A37-46D6-A65C-F364C6D72E4E}" srcOrd="0" destOrd="0" presId="urn:microsoft.com/office/officeart/2005/8/layout/pyramid2"/>
    <dgm:cxn modelId="{32B258E3-4C39-42BF-B6A6-F8391AB0F980}" type="presParOf" srcId="{D529A289-75B0-49F3-A05A-B189A50A9246}" destId="{EEAF461D-9404-43B9-AD27-D3496C76CBEE}" srcOrd="0" destOrd="0" presId="urn:microsoft.com/office/officeart/2005/8/layout/pyramid2"/>
    <dgm:cxn modelId="{E50A248E-0CD8-4649-A62E-76B865567B9D}" type="presParOf" srcId="{D529A289-75B0-49F3-A05A-B189A50A9246}" destId="{44050596-8BA7-44F1-8AFF-131F84A60065}" srcOrd="1" destOrd="0" presId="urn:microsoft.com/office/officeart/2005/8/layout/pyramid2"/>
    <dgm:cxn modelId="{8566B46E-ED63-4A73-927D-75E55E61439D}" type="presParOf" srcId="{44050596-8BA7-44F1-8AFF-131F84A60065}" destId="{A09EBBCB-6A37-46D6-A65C-F364C6D72E4E}" srcOrd="0" destOrd="0" presId="urn:microsoft.com/office/officeart/2005/8/layout/pyramid2"/>
    <dgm:cxn modelId="{4441A794-FF20-4CF7-A079-AB6EEFAA0297}" type="presParOf" srcId="{44050596-8BA7-44F1-8AFF-131F84A60065}" destId="{007A3B26-5A2F-4D42-9FB8-B66374C0BAAE}" srcOrd="1" destOrd="0" presId="urn:microsoft.com/office/officeart/2005/8/layout/pyramid2"/>
    <dgm:cxn modelId="{054405E9-2A63-4B66-9CC1-8C85140C9AE6}" type="presParOf" srcId="{44050596-8BA7-44F1-8AFF-131F84A60065}" destId="{A3E1B9A7-52AB-4CB4-8FA4-02B51A2DE7C8}" srcOrd="2" destOrd="0" presId="urn:microsoft.com/office/officeart/2005/8/layout/pyramid2"/>
    <dgm:cxn modelId="{0EF1B7CE-1632-4006-A98B-5C50E24513A3}" type="presParOf" srcId="{44050596-8BA7-44F1-8AFF-131F84A60065}" destId="{A9C52C6F-58C7-447C-A5A0-5E6709385783}" srcOrd="3" destOrd="0" presId="urn:microsoft.com/office/officeart/2005/8/layout/pyramid2"/>
    <dgm:cxn modelId="{0F1CA1AC-6FD3-43DC-8A33-881F48400D8D}" type="presParOf" srcId="{44050596-8BA7-44F1-8AFF-131F84A60065}" destId="{93D93C8D-F745-4CF3-A3AC-491E32BAE7DF}" srcOrd="4" destOrd="0" presId="urn:microsoft.com/office/officeart/2005/8/layout/pyramid2"/>
    <dgm:cxn modelId="{11A11701-B62A-4328-82BF-378125731B1A}" type="presParOf" srcId="{44050596-8BA7-44F1-8AFF-131F84A60065}" destId="{616CBD77-A898-4172-B928-8D5FF1F94F3B}" srcOrd="5" destOrd="0" presId="urn:microsoft.com/office/officeart/2005/8/layout/pyramid2"/>
    <dgm:cxn modelId="{D2C5E0EA-B428-4D3A-A3D8-7FA01457B2C1}" type="presParOf" srcId="{44050596-8BA7-44F1-8AFF-131F84A60065}" destId="{F5F668C3-FFC3-47BC-BF68-29140B7E1593}" srcOrd="6" destOrd="0" presId="urn:microsoft.com/office/officeart/2005/8/layout/pyramid2"/>
    <dgm:cxn modelId="{2203ADE7-F259-46F9-A156-0F6106A66CFA}" type="presParOf" srcId="{44050596-8BA7-44F1-8AFF-131F84A60065}" destId="{6EABC2C2-82F7-4A64-8460-51EE0AE8E7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F461D-9404-43B9-AD27-D3496C76CBEE}">
      <dsp:nvSpPr>
        <dsp:cNvPr id="0" name=""/>
        <dsp:cNvSpPr/>
      </dsp:nvSpPr>
      <dsp:spPr>
        <a:xfrm>
          <a:off x="1841812" y="0"/>
          <a:ext cx="3888432" cy="388843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EBBCB-6A37-46D6-A65C-F364C6D72E4E}">
      <dsp:nvSpPr>
        <dsp:cNvPr id="0" name=""/>
        <dsp:cNvSpPr/>
      </dsp:nvSpPr>
      <dsp:spPr>
        <a:xfrm>
          <a:off x="3786028" y="389222"/>
          <a:ext cx="2527480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Papež</a:t>
          </a:r>
          <a:r>
            <a:rPr lang="cs-CZ" sz="1800" b="1" kern="1200" dirty="0" smtClean="0"/>
            <a:t> </a:t>
          </a:r>
          <a:endParaRPr lang="cs-CZ" sz="1800" b="1" kern="1200" dirty="0"/>
        </a:p>
      </dsp:txBody>
      <dsp:txXfrm>
        <a:off x="3819765" y="422959"/>
        <a:ext cx="2460006" cy="623634"/>
      </dsp:txXfrm>
    </dsp:sp>
    <dsp:sp modelId="{A3E1B9A7-52AB-4CB4-8FA4-02B51A2DE7C8}">
      <dsp:nvSpPr>
        <dsp:cNvPr id="0" name=""/>
        <dsp:cNvSpPr/>
      </dsp:nvSpPr>
      <dsp:spPr>
        <a:xfrm>
          <a:off x="3786028" y="1166719"/>
          <a:ext cx="2527480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Arcibiskupové (diecéze)</a:t>
          </a:r>
          <a:endParaRPr lang="cs-CZ" sz="2400" b="1" kern="1200" dirty="0"/>
        </a:p>
      </dsp:txBody>
      <dsp:txXfrm>
        <a:off x="3819765" y="1200456"/>
        <a:ext cx="2460006" cy="623634"/>
      </dsp:txXfrm>
    </dsp:sp>
    <dsp:sp modelId="{93D93C8D-F745-4CF3-A3AC-491E32BAE7DF}">
      <dsp:nvSpPr>
        <dsp:cNvPr id="0" name=""/>
        <dsp:cNvSpPr/>
      </dsp:nvSpPr>
      <dsp:spPr>
        <a:xfrm>
          <a:off x="3786028" y="1944216"/>
          <a:ext cx="2527480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Biskupové (biskupství)</a:t>
          </a:r>
          <a:endParaRPr lang="cs-CZ" sz="2400" b="1" kern="1200" dirty="0"/>
        </a:p>
      </dsp:txBody>
      <dsp:txXfrm>
        <a:off x="3819765" y="1977953"/>
        <a:ext cx="2460006" cy="623634"/>
      </dsp:txXfrm>
    </dsp:sp>
    <dsp:sp modelId="{F5F668C3-FFC3-47BC-BF68-29140B7E1593}">
      <dsp:nvSpPr>
        <dsp:cNvPr id="0" name=""/>
        <dsp:cNvSpPr/>
      </dsp:nvSpPr>
      <dsp:spPr>
        <a:xfrm>
          <a:off x="3786028" y="2721712"/>
          <a:ext cx="2527480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Faráři (farnost)</a:t>
          </a:r>
          <a:endParaRPr lang="cs-CZ" sz="2400" b="1" kern="1200" dirty="0"/>
        </a:p>
      </dsp:txBody>
      <dsp:txXfrm>
        <a:off x="3819765" y="2755449"/>
        <a:ext cx="2460006" cy="62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5AE0A-A1E4-42AA-9DB0-3DC0BCD4E476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7B45-1687-4E8C-8A7C-A2842A234B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23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539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07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72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30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10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08394-B4AD-496B-8EFF-D6A026EA1EB0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AC97-A3C7-4D70-ADB8-B70A4DCFF02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09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DFAE8-6EB5-46B0-9CDD-BF22346029D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364A-73BA-4B65-A74F-958B353F786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631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04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E08EC-0CE2-4A05-8CEB-FEECA1E836C3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8D25A-1999-4E6E-847F-1891F1CB49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227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04B71-DDEA-44C0-A07B-4F728DE84309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CBD7-F475-49E6-9B16-307D75C1E1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373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B8729-CE64-4F03-932D-1D10FCB85D94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8F72-46B3-4FC1-B0D6-19E510737FD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006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F1C5F-954C-4893-A0A5-D350AD97750F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0A7F-1659-4F5C-B25E-0809BF9BA36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35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40F2B-B745-44EE-BBFF-7B840A4DB111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883B-0078-4819-802E-42A11324894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3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C1091-6636-44F6-AF87-F52DB0E11D76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EE87-FDC0-4173-BEA4-44BFED17560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372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C472B-CC11-4A12-B8CC-F16641F429E7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187D-CDF2-4002-B54E-E9917641426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74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104F0E-E5A9-40C9-8971-96C10ABA4065}" type="datetimeFigureOut">
              <a:rPr lang="cs-CZ" smtClean="0"/>
              <a:pPr>
                <a:defRPr/>
              </a:pPr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103059-6779-4D5A-808F-1CF26FD9866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4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cross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736" y="-6979"/>
            <a:ext cx="12720736" cy="7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857945" y="3869772"/>
            <a:ext cx="12786593" cy="16463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Křesťanství v myšlení středověkého člověka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122" name="Podnadpis 2"/>
          <p:cNvSpPr>
            <a:spLocks noGrp="1"/>
          </p:cNvSpPr>
          <p:nvPr>
            <p:ph type="subTitle" idx="1"/>
          </p:nvPr>
        </p:nvSpPr>
        <p:spPr>
          <a:xfrm>
            <a:off x="6291435" y="5516074"/>
            <a:ext cx="5637213" cy="881062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L19		Mgr</a:t>
            </a:r>
            <a:r>
              <a:rPr lang="cs-CZ" altLang="cs-CZ" b="1" dirty="0" smtClean="0">
                <a:solidFill>
                  <a:schemeClr val="bg1"/>
                </a:solidFill>
              </a:rPr>
              <a:t>. Tomáš Zářecký</a:t>
            </a:r>
          </a:p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Zdroje obrázků a videa: internet</a:t>
            </a:r>
            <a:endParaRPr lang="cs-CZ" altLang="cs-CZ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christianit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695"/>
            <a:ext cx="12195324" cy="76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9739146" cy="3880773"/>
          </a:xfrm>
        </p:spPr>
        <p:txBody>
          <a:bodyPr/>
          <a:lstStyle/>
          <a:p>
            <a:r>
              <a:rPr lang="cs-CZ" sz="3600" b="1" dirty="0">
                <a:solidFill>
                  <a:schemeClr val="bg1"/>
                </a:solidFill>
              </a:rPr>
              <a:t>„Křesťanství všude plno, křesťanů nikde</a:t>
            </a:r>
            <a:r>
              <a:rPr lang="cs-CZ" sz="3600" b="1" dirty="0" smtClean="0">
                <a:solidFill>
                  <a:schemeClr val="bg1"/>
                </a:solidFill>
              </a:rPr>
              <a:t>.“</a:t>
            </a:r>
          </a:p>
          <a:p>
            <a:pPr algn="r"/>
            <a:r>
              <a:rPr lang="cs-CZ" b="1" dirty="0" smtClean="0">
                <a:solidFill>
                  <a:schemeClr val="bg1"/>
                </a:solidFill>
              </a:rPr>
              <a:t>František Vymazal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79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8" y="0"/>
            <a:ext cx="12219605" cy="68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76" y="404664"/>
            <a:ext cx="8596668" cy="13208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Křesťanství a </a:t>
            </a:r>
            <a:r>
              <a:rPr lang="cs-CZ" b="1" dirty="0" smtClean="0">
                <a:solidFill>
                  <a:schemeClr val="bg1"/>
                </a:solidFill>
              </a:rPr>
              <a:t>boj proti herezím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260" y="1484784"/>
            <a:ext cx="5904656" cy="5643719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Hereze, kacířství, blud = názor, který je odlišný od obecného pohledu, který uznává církev daného náboženství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Církev tvrdě a intenzivně bojovala proti všem projevům hereze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 </a:t>
            </a:r>
            <a:r>
              <a:rPr lang="cs-CZ" sz="2000" b="1" i="1" dirty="0" smtClean="0">
                <a:solidFill>
                  <a:schemeClr val="bg1"/>
                </a:solidFill>
                <a:sym typeface="Symbol" panose="05050102010706020507" pitchFamily="18" charset="2"/>
              </a:rPr>
              <a:t>Proč?</a:t>
            </a:r>
            <a:endParaRPr lang="cs-CZ" sz="2000" b="1" i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 Ohrožovaly její moc, mohly zničit celý společenský systém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Tortura = mučení, útrpné právo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Inkvizice = skupina v rámci katolické církve, která vyšetřovala a trestala kacířství (Španělsko, Portugalsko)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Kacíři byli zaživa upalováni (Jan Hus), stejně tak lidé podezřelí z „čarodějnictví“</a:t>
            </a: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Zakázané knihy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7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vatica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04664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Organizace církve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9891"/>
              </p:ext>
            </p:extLst>
          </p:nvPr>
        </p:nvGraphicFramePr>
        <p:xfrm>
          <a:off x="5196341" y="609600"/>
          <a:ext cx="815532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93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255" y="510431"/>
            <a:ext cx="6511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bg1"/>
                </a:solidFill>
              </a:rPr>
              <a:t>Rozpad církve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51384" y="1412776"/>
            <a:ext cx="10513168" cy="540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2000" b="1" dirty="0" smtClean="0">
                <a:solidFill>
                  <a:schemeClr val="bg1"/>
                </a:solidFill>
              </a:rPr>
              <a:t>Na počátku středověku 2 </a:t>
            </a:r>
            <a:r>
              <a:rPr lang="cs-CZ" altLang="cs-CZ" sz="2000" b="1" dirty="0">
                <a:solidFill>
                  <a:schemeClr val="bg1"/>
                </a:solidFill>
              </a:rPr>
              <a:t>centra křesťanství:</a:t>
            </a:r>
          </a:p>
          <a:p>
            <a:pPr marL="503237" indent="-457200" eaLnBrk="1" hangingPunct="1"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chemeClr val="bg1"/>
                </a:solidFill>
              </a:rPr>
              <a:t>Řím s papežem</a:t>
            </a:r>
          </a:p>
          <a:p>
            <a:pPr marL="503237" indent="-457200" eaLnBrk="1" hangingPunct="1"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chemeClr val="bg1"/>
                </a:solidFill>
              </a:rPr>
              <a:t>Konstantinopol s patriarchou</a:t>
            </a:r>
          </a:p>
          <a:p>
            <a:pPr marL="46037" indent="0" eaLnBrk="1" hangingPunct="1">
              <a:buNone/>
              <a:defRPr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46037" indent="0" eaLnBrk="1" hangingPunct="1">
              <a:buNone/>
              <a:defRPr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46037" indent="0" eaLnBrk="1" hangingPunct="1">
              <a:buNone/>
              <a:defRPr/>
            </a:pPr>
            <a:endParaRPr lang="cs-CZ" altLang="cs-CZ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bg1"/>
                </a:solidFill>
              </a:rPr>
              <a:t>Papežové chtěli dostat pod svůj vliv Byzantskou říši → odpor byzantského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císaře → 11. st. </a:t>
            </a:r>
            <a:r>
              <a:rPr lang="cs-CZ" altLang="cs-CZ" sz="2000" b="1" dirty="0">
                <a:solidFill>
                  <a:schemeClr val="bg1"/>
                </a:solidFill>
              </a:rPr>
              <a:t>rozpad na západní (římskokatolickou) a východní (pravoslavnou)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církev</a:t>
            </a:r>
          </a:p>
          <a:p>
            <a:pPr>
              <a:defRPr/>
            </a:pPr>
            <a:r>
              <a:rPr lang="cs-CZ" altLang="cs-CZ" sz="2000" b="1" dirty="0" smtClean="0">
                <a:solidFill>
                  <a:schemeClr val="bg1"/>
                </a:solidFill>
              </a:rPr>
              <a:t>Z katolické církve se v 16. st. oddělí protestantské (=evangelické) hnutí</a:t>
            </a:r>
          </a:p>
          <a:p>
            <a:pPr>
              <a:defRPr/>
            </a:pPr>
            <a:r>
              <a:rPr lang="cs-CZ" altLang="cs-CZ" sz="2000" b="1" dirty="0" smtClean="0">
                <a:solidFill>
                  <a:schemeClr val="bg1"/>
                </a:solidFill>
              </a:rPr>
              <a:t>V rámci protestantů bude existovat řada samostatných církví (luteráni, kalvinisté…)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3" y="-18356"/>
            <a:ext cx="12432704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854" y="620688"/>
            <a:ext cx="8596668" cy="1320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Papež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68008" y="286445"/>
            <a:ext cx="5802519" cy="6454923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Nejvyšší představitel katolické církve a biskup Říma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Jeho diecéze se nazývá Svatý stolec = Apoštolská lavice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Ježíš </a:t>
            </a:r>
            <a:r>
              <a:rPr lang="cs-CZ" altLang="cs-CZ" sz="2000" b="1" dirty="0">
                <a:solidFill>
                  <a:schemeClr val="bg1"/>
                </a:solidFill>
              </a:rPr>
              <a:t>prý postavil do čela církve sv. Petra → biskupové v Římě se odkazovali na jeho tradici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a nazývají se papežové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Proto také </a:t>
            </a:r>
            <a:r>
              <a:rPr lang="cs-CZ" altLang="cs-CZ" sz="2000" b="1" dirty="0">
                <a:solidFill>
                  <a:schemeClr val="bg1"/>
                </a:solidFill>
              </a:rPr>
              <a:t>tvrdí, že jsou nadřazeni všem ostatním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biskupům (jsou nástupci sv. Petra)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Později </a:t>
            </a:r>
            <a:r>
              <a:rPr lang="cs-CZ" altLang="cs-CZ" sz="2000" b="1" dirty="0">
                <a:solidFill>
                  <a:schemeClr val="bg1"/>
                </a:solidFill>
              </a:rPr>
              <a:t>začnou tvrdit, že moc duchovní (církev) je nadřazená moci světské (císař, král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)</a:t>
            </a:r>
            <a:r>
              <a:rPr lang="cs-CZ" altLang="cs-CZ" sz="2000" b="1" dirty="0">
                <a:solidFill>
                  <a:schemeClr val="bg1"/>
                </a:solidFill>
              </a:rPr>
              <a:t>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→ vleklé spory po celý středověk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Papežové často vedou hříšný život, mají nemanželské syny (porušují celibát), berou úplatky, válčí a nechávají vraždit… → kritika katolické církve, krize společnosti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sp>
        <p:nvSpPr>
          <p:cNvPr id="15364" name="AutoShape 7" descr="data:image/jpeg;base64,/9j/4AAQSkZJRgABAQAAAQABAAD/2wCEAAkGBhMSERUUExMWFRUVGR8XGRgYGBoaGhoeGBYeHRgUIhgdHiYfGBklGx0aHy8gIyopLC0uGB4xNjEqNSYrLSkBCQoKBQUFDQUFDSkYEhgpKSkpKSkpKSkpKSkpKSkpKSkpKSkpKSkpKSkpKSkpKSkpKSkpKSkpKSkpKSkpKSkpKf/AABEIAPwAyAMBIgACEQEDEQH/xAAbAAACAwEBAQAAAAAAAAAAAAAABQQGBwMCAf/EAEgQAAIBAwMCAwQHBAcGBAcAAAECAwAEEQUSIRMxBiJBBzJRYRQjQlJxgZEzQ3KhFSRTYoKSsSU0RGNz8KKywvEIVHSDo8HS/8QAFAEBAAAAAAAAAAAAAAAAAAAAAP/EABQRAQAAAAAAAAAAAAAAAAAAAAD/2gAMAwEAAhEDEQA/ANwooooCiiigKKKKAor4zAAknAHJJ/1pGmsS3X+6ALF/8zICVYZ56UeQZOM4kOE5UjqDIoGt9qEUCGSaRI0HdnYKOTgDJ4yTxS8a+0n7C2mkHPncdGMEfHqYkIPoyIw+ddbHw9FGwkbdNNjHWlO5+QM7eAsQOASsYVc84pnQJmjv3AO+2gP2l2SXH5B90OPxKn8K9y6VcMuPpsiH4xxQj+UiOMfrTaigTQaPcoD/AF6WQ/8ANigIH5Rxx8f98UJFfpuJktZvur05ID+BffLn05Cj8Kc0UCb+npI/94tZU4GXi+vjye4GwdXA+8YwMc/HDGx1GKZd8UiSLkjKMGGRwVOOxB4IqRSzUfDsUzdTzRTYwJojsk4zgEjiRQSTskDLn0NAzopGdSmtf95HViH/ABEa4K8/vYhnaAMZkTK+8SsYFOopQyhlIZSMgg5BB7EEdxQeqKKKAooooCiiigKKKKAooooCiiigK5Xd2kSNJIwREBZmY4AAGSSfQV1qvWoF9IJjk2sTZhX7Mzqf95P3o1b9nngkGTn6tgBDZPfHqXCslt+7tmGDIP7WdfUH7MJ4HdwWwsdhoooCiik154qhVzHEHuZQSDHAu/aQM7XfIjhOP7Rlz6ZoHNFVC8n1yTmGLT4FwcLNJNK/yyUVUX543VX77TfFJIK3ViuO6ovDfj1IiflwRQafRVI0nxDrCgR3Omo8vpLFOiQkf3slmQ9uwOfgKaR6jqh/4G1X+K8c/wClsaCx0VW38RXcJzc2J6Z+3ayG42/xRmOOTHzRX+eKdaZqsVxGJYXEiHjI+I7qQeVYHgg4IoJVIpdNe0ZpbZS0bHdJbDGMnJaWIdlkJ5KcKx58rElntFBwsb5Jo1kjYMjDII/QjB5BByCDyCCDXekOpKbSRrlP2DHNyn3fT6Wvp5R+0X1Ubh5lw71WyMjkGg+0UUUBRRRQFFFFAUUUUBRRRQJtfcyslohIMwJlYEgpCvD4YdnckRjkHDOw9ym8UQVQqgBVAAAGAAOAAPQYpN4Y+tEl2e9w3kPB+ojJWDBHdWG6bB7GdhTugK53FwsaM7sERAWZmICqAMliTwABzmulVzrre3bxcNb2bLvHo9xw6qfQrEu1sc5d17GPkPq2st8d0heG1+xCMpJMPvynho0PBEQwce+eTGr21tUiRUjRURRhVUBVAHYADgCutFAV8ZwO5A/GgnFVu48dRM8kdmjX0sWN6wNHhNxIG6R2Vc5UjAJI9RQWA3I9Mt+AJH+bt/OvLXRHeN8fEBT/ACBJ/lVaD3ku03cq2YPmFvbHqzMB3VpShOPQiJARjO/nh112aQjoXCDbxJvj2c+gTqk7h8Sn50Hl/EUIl6QdTJt3GI+WXb/aCNsMyjnOB6cZ7Uq1/S2hb6fZZ6gKtPEnK3UQ97ydjOEyUcYJwFORgCZJrQl4ht5ZWQsm/wAkQjdeCGMhDjkD3UbIIOCDUG81meOVLePp9QncyKC4ijL+aZ3wPM3ISNVBZzgEgEgLLZXiTRpLGwZJFDKw7EMMg/pXaqd4RvxDe3NhwBj6ZEARwszkTxgfdWfcQfhJ8AM3GgCKR6L/AFeVrM+4F6lv2H1WQGhAzz0mKgcABJIhyQTTyk3ipCsIuEBL2p6wCgksqgiWMAEbi0RcAHjdsPoKBzRXlHDAEHIIyD8Qexr1QFFFFAUUUUBRRRQFKPFdyyWsgQkPKVgRhglWndYlfB+6X3H5Kab0o1oM01moxjrF3/hSCQj/APIYz/2KBnBAqKqKMKoCqB2AAwB+ldKKKD4az32HZbTnmckyXFzLLJn75IU/h7v86e+I9VlkuEsLV+nNJGZpZsZ6MIbbuUHgys2VXPbDH0GZdnaQadBHbwRk5J6cYJZ3Y+Z2LMe2TlmPAyPkKB3XO4uFjRndgiKCzMxAVQBksSeAAPWl0VrdOMyzLDnBCwKGK9sqZZQRIM55EacH86lJAI4yJZDIvJZpdnb4HCquB+FAr1PULW5j2mKS5UruCLHIUkyMgFiBEQfTewXsc+tL/wCjGiRUASxiZsCCzVTLL8AZNgCeX3tgyO/UAHLh/E8QtZLobjEgJUgftcdig7sGbyqftcEZBBNY1TxYlrDuuWWa+KbjbQk8ZPKs6qSsSkEZbC8c7ickIs3i66681vpOm9UwkRyzzSgKJAPdZi26YqDz5938sofFnh/xROm8XEQAIIhtJTE3+YhS3fsXPbtmtE8FaC1naKjqGmkZp52XaA0sp3PjtnHCj5KOafQlu7DHy+H55Of5UGeeEdJ1eaMfTOjZeVUd4UX6VMIyxXLgmONfN6KTy+Auc1z8cxw6S0N0h6SMrwyttaWSVzteIsxYF5NqSoHdiB1DnK5B0uqj7UrKGTTybjHRjmgd8kjKCdBIuRyCUZgMc80FM9itvcXd5d6pOhUSr0ouMDbuBKqMAFECIuceh9c1sNeIYVRQqKFVRgKBgADsAB2Fe6AoIoooE3hMBLfocf1V2twAc4WM/Ug+uTAYm5+9Tmk2mbUvbtB3cQ3Dfi6NCD+luP0pzQFFFFAUUUUBRRRQFK73/e7b+GX/AESmlKNVlCXVmT9t5Ih+JhaT/SI0Deiiigz3WH6PiayfIP0q1kg2juvTLS7j8jwPyNaDgE54yOPwzjI/0/lVK8L26S6tqVw5zNEyWyKf3cXSV+P43LH8qZ6/4dtpg87LcIw99rdpopHC8cpGQZcAccMcDy0Dq7vIlykkiLleQzhTg8Z75x6ZqjeKdL0aKCK4vZppbdnHT33N1cRMxUspC73DAgHk8frS+KRd0UF3qel3MEOebpEN0ABlch5Nu/bwXIzxkgkmpWua3aXIjXIntlmQGVgD15VcGKzt0ACuWcKHZQFCggk5JUEmq+0m3upEa7D21lG4eKF4333TxqsiO5ClUhXcjBASWyO/Ap9cRTXVvKXQxrqBitoIjsSQRtlprg8nDdLewiycLCoPJNKvGNwt3pdvi0a8Es26Roeo+ySO4HWUYXeImTrorcEDZgEHIvXi5ljgllTKywQSOjAkBdgEgBA+yxjAPHbj7VBYBS0z2rlixiLodrb9pZD32kHleMED1BBHepxuV8oLAb/d/vcbsD4nAJx8AfhVY8aeA475klHknjUosikLJtJB2iQqwX7WDtJG44Iycgq8Q6vp0bRyRXM0UrE7I7QnbOV5MZTaYiM93O3GeWArj7SJ3u9LtfdCT3Fus+DlVR25AYgZAk2c4HHoK++F/ZpEl3PLcxmYSRRFFuF6hi3B1ki3tJIJG482Djz4HBq2694aS5spbUnAkUgMeSr53LJ+IfDflQOKKTeEdYa5tEeQbZlzFMv3ZYjskGPQbgSPkRTmgKKKKBRCv+0JT6m3iB/KWbGf1OPxNN6T2iMdQuG+yIIEH8XUnZ/5GOnFAUUUUBRRRQFFFFAUm8VMUhWYYHQljlYt2VA4EzZ9MQtIac1xvLRZY3jcBkkUowPYhhgj8waDtRSrwxdO9uokJMsRMMhIxl4jtMmMnAcASD5OKa0GZ+0eH+jZjqibWjlMcV1A3HUxkRyow5WVVyPwz88zdO1qaMt9Ae3vYJAs6QSXHRuIBMgkwxYOWjbdvG7aQGxyAMM/af4NbU7BoEYLIrCWPPYsoI2k+gIYjPocVQrzx1ptzbmz1WP6NLEoiYPbszxkKBvR0LYPqDgD5EHkLTb+LoLsmO7GnrKjAdLqR3JGD33tsRWD4Xbzg+vIFL/EMcqXMkFlbvNfvGPr2cCO0jlyocMexBUnYiqOM4Zl5pMntbj09BBZR2l0ijyTiB4GB9C8ZADP6ll2g/AVqPsqt5HtWvZ89e9IkJbk9NF2RDIAHIBk4AH1hwAOKCqaZpF94bErIn03T2UyvgqjxOqgF9pPKnABxngA8Yw2hl1mhYjzLMhGeMlHHvD5spHyG6MY4rrLaC8sXhdz9fCY2YAZ86lS49M9zVY9n2ssS9hOqrPZGOBtmdjIiFo5l4G3cEAK+m0duwCzWaJNCYN56luVjZhgOjoqlJAOQMgq4zkENgjuK6adrm+VoHXbLHkP6KSFRgy552sr5HwKOPs1C1rTJDN17RkjuFXad+enMoIPSk288bgVcZKnOMhmB46e8U86yzQvbXiOkZUt5XZIZmVUceSZOnLM3GGx7wBUABY7q6SNGeRlREBZmYgKoHckngCsystavLS3aS30xp5WEkkt1K4jMu0vIHELATlSN22Mqu3IUFveNi8YztLNHCmCINlwVYlUeUuRaRswHuB1aVvXES8HdSLXtPu7a1CXWq7ri5liiUrEsbkNIFkji2gkEox823g4yRngLR4HsZOnJdTPGXvWWcrCWMSjpKibS3LEoqszepPwAqy1F0rTUt4I4IwQkSBFycnCjAyfU1KoCiil+vakYLeSRQGcDEakgb5HO2KPJ4G6Qqv50EXw552uptxIluGC5z5RAqwFRn03xO3w8/5l1UPR9OFvBFCGLdNFTc3LMQOXJ9WJySfiTUygKKKKAooooCiiigKKKKBHP/VrwP2iu8I/wWZRiJzx9tB0ySe8cKj3qeVH1GwSeJ4pAdrjBwSCPgwYcqwOCCOQQCKg6DqEh3QXGPpEOAzAYEqn3LhR6BsHK/ZYMORgkG1UP2l6xpFu0H9JQLK0mQh6QdlVe7FuDtyQMDJ57cGr2zYGTwBWaaJf2t5e3uo3LxfRI9tlA0xURFR5pW8/lbc5AB+FAo1y20S5stmmw20k88kcKbY/rY+q+HkKsN6BU3kMeAQK1+3t1jRUQAKgCqB2AUYA/SqvfezPTJ1UrbRxEeZJLf6phxwwaPG788io+l6nc6c4t79zNblgsF6e/PCxT/dfPAk7NxnBNBaLCEoFXHow/R/L/Ims98dCXS78atGge3lVIbpRwVIYKtx/e8vk/Qfa40i5HunnhhwBnuCv6DOfyr1c2yyIyOodHBVlYAqwIwVIPBBHpQJG1hHmjSNg/wBIilliZcbWEYgwQ2efeH6Htiu82rBSwTDSzHMKsSqsegCu5sHapIxnBPPasx8WeCZtHeO/sJC9rbOZGtZJCAm8bZNjE8hgcY75wfN2Ew+J7XU3iks7npS8AxyDzoTNE6ttyNypKqsdpIKPMOOMBfptEHWRyoCKetIV4LyKoVWY932gDGfgOTgCk98ixatFeSp1IZoltopc5FtJ1DlSp90Skqu8ZIZdpwGo17xVdQEtFD1VaFLoD3vJGwF1EMEYfY0bJ8WLcfHx4qQTWDxx7/6y8Ih8hDozyghipwU2bckHG3psTQXeiiigKSSN9IvAo/Z2h3P8DM6eROD9iNi5BHeWIjlaka5qpiCxxANcTErEh7cY3StyMRICCx+aqPMygyNJ01YIljBLEZLOcbndjl5DjjczEsccc8UEuiiigKKKKAooooCiiigKKKKApbrOj9ba8bdOeLJikxnGcbo2GRvibADLkdgQQyqwZVnXtO9ocluy2Fipkv58AbeekG7N8N5HIB4A8x4xkFHifxPPq1wuj24MDc/TnDBgiocPGjD31JxzgE7lUhfOBpVl4ctorZbVYU6Crt6bKGUj1yDncSckk9ySaSezjwIumW21iHuJTvnl77m+6CeSq5OM9ySeM4p1quptGQqNApPrLJt9PRAMv+GVoFS+Cvo3OnzNa8k9Fsy2zZJJ+pLAx8k/smT5g9qlSaqrIYr+FYg/kbcRJbybsDAlwAMlgoWQIxPYHvSy+S7kj2/0g8bnOGt7BimfQHf1OORxuBOOCKUaLpGpx3K9a/nu4l5kiNosaurBlx1HYL352gk9sjBoGc11PpAzIXudPB97G6e1Xgeb1ngX73vqO+7FW6xvo5o1lidZI3GVZTkEfjSGzspYn220UkcQX9lMYzBwfdQq7SQkg8DDRgLgKuc1UbrR7nSZWvLFdtlIS1zZye7C2OZVKbtkefeZNwUc4ZV8gTPbO0LrYwXDFYZLpXlIzxFGpDk491cyIC32cg071f2XaZdIivaoAigI0X1bAY4G5cbh/Fmlczte31rdRKJrR4pLS6gdVLQ9UB8sMnIYiMEjI2gEFlfNMvDUhsbj+jpD9UVMlkzMSTGv7S2JPJaLI28nKMPumgRQewe1jP1N5fxd/dmQYz3AxGOKeaP7NYoHjdrq9uGhbfH1rhmVTgjIQYXsWH+I1b6KAqDqurLAo4LyOcRxJje5+AzwAO5Y4CjkkVDn18yMY7NRM4O1pCfqIyDghnH7Rxg/Vpk5ADFM5qRpWiLCzSMxlnk4eVgNxAORGoHEcQ9EHzJyxLEPOjaY6bpZyr3EnvFc7EUHywpnnYv3iAWOWIGQqtKKKAooooCiiigKKKKAooooCiivjMAMngD1oK/488YR6bZvcPgt7saZ99z7o/Ae8fkDVJ9k/hW6QNfzx7ru787Sz4+rQ5I2ovmZ28pKkxgKVAPBBSRyjxDrDyOw/o7TvMARw4z659JChJ49xAMA81qz3txcErAht4/7eVfOe2enA3IOMjdKAAR7jig6380UQH0mYuXJ2x4984yUSFAWl4BO07+2a+RwTsAsSpaR/wAKtKe+QEH1cZ90hiZM8gqKVXWr2lhJ0o0e5vZcZRPrLhxnhnckCOIFs+YqignaABimNq1zxLdypCN2RBD5geDiNpGXdK32sRqnIA8wzkJ8GjxqQxBkcHIeQ72B+Izwn4KAPlU2olvfM7Y6MqrjIdtgU/Lbv3g/ioqJr/hyO6CMWeKWIkxTRtteMnGfkynA3IwKnHIoItl4ikW5lt7mMJsCskytlJFcsFJUgdM5Ug8kZxyNy7rBWdyapcR6tYxXcQ3OlxbmVF+pmV1SRWGSSjgxYaNu27ILCrvaRNEdnJj+wfVf+WT6j7p/I843BStZ8LtYv9ItSyQDv0l3S2wyTlVHFxZ5JLW5GUyWjIwALJrGlG9s4ykqdZQk8M8Y8gkUZWReW+qblSMnKORnnNPUUAYAwB6ClekaKbaSURsPo7nesWP2TknqBT6RsfNt9GLY4IABXo/i24uoFaCzPUxtk6sixxJIjbZYtwDyEqwIz08HHepr+HXm/wB7nMi/2MYMUPfswBLy8cEM2w49wVBb+pakMcQahwfglzGnB7/vYlx+MI9Wq1UHOCBUUIihVUYVVAAAHYADgD5V0or4aD7RVcuZbyeaUWs0UMcLCM9WAy9R9oZmBEqbUG5V+OVf4DMWx8cPvaKWDqvESsr2kkc6KVznMQfrqePc2Eg8c4zQW2iqhZeIpdQuJo7SZYIrfYHLxEzs0ibxiOTb0kA4y6kkhuBtyWXg/XHuYZDIB1IZpLd2UEI5hfb1FBJIU/DJwcjJxQPaKKKAooooCiiigKy327+LngtksoAxlvMqcDJ6fAKD+85IX143fEVqVUj2ieDeu0V/Au67ssSIhAKyqjhzEQQSG97aR2LfgQEn2d6BDpmniIyRboyWuXDLtWQgFlZvTapUc44APrULWvEN3fuLbSsxxkAy3zoemqk+7DuGJnI+0OACMEZ3LzHgPS9XVL7bIUuMSsiysqM+NpLIpwJFwUJUjkNnJq2QzAKIbVFCoNmQMRRheNgAxuYfcXtjBK8ZBLoul2umPHa28ZkuJ1aR5GOXcJjdNLIedu9wMD1Y4B5qzQWuDuY7nxjPYD5KPsj+ZwMk4FVTwNb9W4vb1iW6kv0aIsQSY7ZmVnBHbfKZDgYGFXAFWPV9dgtlBnkCbjhRyXc/dRFyzt8lBNBMllVRliFHxJx/rX2KUMAykMD2IOQfzFVKytHkIe3sli42/SL3c8+APKemSZXGfSSSMjninselOwHWnkc8HyHorkfAIQ+35MzfnQI/aJYpOLGKQHbJeKMqxV1It5mV1ccqwYAgj4VL0/VZIZEtb0hmbiCfACz7eQrDtHcDg47NjK+qrw8av9fpi+pvQfyW2mz/AK1Lv7WG8tysil41leORWBXIR2Qn4jbxIrjB8qsCOKBpqepLAhlf9mvLsOdg++R9wdyfQc9gcSUcMAQQQRkEcgg9iD6ikUOotZhYrtyyFgkdwRwdxwiS44STsu84Vzj3SdtR59Jms3DWTR9Nyc2ch2oTjJML/uWwCSmCh5OE5agaeJNFF3bPDuKMcMjjukiMGikH8LhTj1xj1rj4S1/6XbLIy7JVJimjyCY5YztkTgn7QyPkQfWuVh4oeSYRGwvI8jzSOsQjTvwW6nm7fY3dxSy7f6BqYlxi21DEch9I7hFxG5yeBKmE4HvIue9BcaKKV+Jtb+iWzzBDIwwsaA4LySMEjTPpl2Az6DJoKnNfzzlba1mMEk95cO0iqGKQ2snTkOGGCWl2KP4vgDS7xT4P0WB4Y7iKczsjSdeEStL5CC9xIYgcsXYHcVPJ9BTzRtMNjdWolKu1zC0LEZ8sweW5lZQfsSF3yeMGOMevELxjqt7YXst8tolxarbojN1gjRhXdnIDd8krkAHO1PhQTfBi/Q9OnmlmuZYQZZk+k5MghjBC8EBsMq7wuB744zVU0rTdTihjngt49kiq5XT5+kUDqGYG2mElszgkjKjJ+IzmtF8Q+KILO0FxdhkjbaGQqGYF/sEDIJHOcccGqF4G+iXetSXGnAR2kFsoZYlaFHmdnwWjwobCFhyO4GKB7oV9d3/VKXVxatbsIzFNawq28qGBkGW3oQR7nTyD37EWnQNVNxEWZQGSSSFse6WhlaNmH90lcgHkZx6VTNehKX15cWufpLLb2kQEjKhnkWTLyIDtkEcDxv5gcBSQPWrn4c0JLO2jgRmYJkl3JLOzMWeQk+rMSfzoGVFFFAUUUUBXibdg7cbvTJIH8q90s8TawLSznuD+6jZx8yF8q/m2B+dBnPsvuHuNQ1aJmxbxTkiKM4jLM7qzfeKsEyVztOTkGrn4n1429jPLAoxGvSh2gYaRyI4goB4QSMF9Ox7AZNQ9gPh0Lp8lzJ52u5CTnJysTMoznud5kP5irL4tkEl7ptkASrStcyY7BbZSyZ9cGYofnt5oHWl6OtrYx26yGNYYgnU8uRtXzSeYFc9zkjHPakmkalaruls7W4unbymcJ5pOT2uLhkDxg5xtYqPTirTqFik8UkUg3RyqUcZIyrDDDI5HB7is/tfBmq6cQNPvFubZeBbXfdV+6sqjv3x7oGexxQW6TUL0jyWcX/3Lnb/5InqXpc1y276RFDH229KZ5c9853Qx7ccds5ye3qmsvHQUAX1vLYvgZMo3Qc/C5TMYGePMVPbjmrMjggEEEHkEcg/PNBT/ABZP/tbR4/vPcPj+C1Iz/wCKpcFruutRtW3BJ445gQ2COtG0EgXGCuOiGyDnLk8UrvrzqeJLeHHFvZyS5z9qVwpGP4VX/NTjVn6WpWchOBMk1tj0LELMhP4CKQD+L50HfwxO1xYotziSQKYLgMAQzxkxy5UjBViCe2CGHGDXrQ7J7Z3haVpI8CSEucuigBGhJ+0EwhDnzHqc5ILN5hjFvev6R3nnH/XjjAZe/d4UVgAP3EhPcU0vTgBh9lh+hOGP4BST/hFBx1md1tpXhG6RULoPRyo3Kmfg2NufgayS48YarrkLRWumxpazAo0k5LKRnG4P5eQR9gMQwGO1bBYDapT+zO0fw4yo/JSF/wAJqpezWI27X1icYtbktEo+zDcDqRjHwyX/ADz8KCzeHrOWK1gjnfqSxxqkj5LbmVQGbc2C2T6nk148R6L9KgMYfpuHSWN8BtrxSB42Kn3l3KMj1GeR3pnRQZ7q3hbVbzi6/otljyY16Mz5b75YsrxHj7BPf1wKiabp87XkNlewypHtNwu2/kmikMDL5Csi9VlDOrbC2Pd4OONNqn6fA19NNO7RZhaW0jgZN4Requ95BkEvKIkcdgqsvDZJIdPaBcLCLadugejKSsc8wgR2eF1HnZGXIBY4IA9cjGDC07XmEEotNLaCaVWdCiwvbvKV8rNLA5B5xktjNFtp0cmsOl1CrtHaxvbjeZIkQlklzGQAshckBjnco4xhq7ar7KLF2WW3T6FcIcpNb+Taf4B5CCMg8djig4waKbOWwE0puJpruR5ZT5d0rWciq4QcBVjQRhewzmrzVf0rwgI5UuLieS7uEUqkku0CMMMNsiQBELDgtgsRxnHFWCgKKKKAooooCst/+IPWTHp8dsvL3UoGPUrGQxwPU7+n+talWR+0UC58RaVantH9cfgfOX24+Yh/nQaJ4Q0T6HY29vgAxRqrY7bsZc/mxJ/Oq3okRn8QX05HltIIrVPgep9cx+RB4/xfOrF4euHaS9Zz5RckICeyLbwj8gWDN/iz61W/Y/cGe2urvkm6u5ZVzxhRhUX17Yx/7UDrWvaJY2lyLa5m6UjKHBZG2EMSB5wMDse/Hzque0PxFdmKC4012ntAW65s3jaXIxtwxSQbRzkBT25wKuEdlJcIUvYLYoy8oGaUZPceeNRj51A0f2f29kzNZNJb7jkoHZ4icesTkj4crtbjAIGQQrvhPxINQX+qaw5lxzBdQW7Edt3kjWJn443KxHNWXQbK8t26bQ2XRLFmeDfC2WyS3QKspJOM/WepPypbrXsytb1i88Cwzqdy3NsxR2PHnIxw+QPe349GrxbLq1hhWxqdsOzDEd2oz6hjsmwMc5DH/UFXhZOp4n1OXORFDHEAfTcsZOPgMof1NO/axddDT/pIBLWs8My4ODkTKrD8Cjsp+TVUPZLqDNrOrdUGJ5X3rHKAku3qOUGzvwhXOM9xzyK1bVtLjuYZIJV3RyqUYfIj4+h9c0HDXNPNzblY32PxJFJ911IaNuO65AyPUEj1rn4c1tby3DldrgmKaPOTHKnllhJ9cNnn1GD61E8AGYafAlwrLLEGhbcCCei5jV+eSGVVbPrupH4pvG0u/jvRn6JdFYLpR2R+0V3jHw8jH4BRycUFyiOHU5zuBQn4lCcf+v8AlSDVAbfVraYZ2XcbWsnw3xgzQMR+AmX/ABD8n1wMFsd+JB8yvDAfiuB/ipP7QIv6k068taMl2uP+QwdwP4o96/gx9KCyUV5jkDAEHIIyD8j2NRNW1iO2TdIeWO1EXl5GI4jRe7Mfh8iTgAmgm1lmoeFZL26ur2Pp4WUwpIZ5oGVYEWOXBiTccSJIRkkH4Vb4dHvZR1Jb2S3duejAsDJGPspvliZncD3nyAT2AFKdP8ICS3lt4NUuunulikQpbhgzsxlBzAHBJYsDkZDBgcEUB7H9NYWAuZWkea6JkLyv1JOmGIhQue42+b8XPAq9VQ9E1CawvrXTXkWa3lgKwSbQjq9uuHiO04YbADng5NXygKKKKAooooCiiigKyHT1M3iy7mYblsoPL6YPSRdv4nfJ3/8A1WvVlfs5haS61u4J5kuTbocdtjuo759HTjHpQWFtRMGlX0xwHj+kDvkFosxrz89i/PnB5zXr2QWPS0a0XvuQydsftJGcfyIGfXGaq/jByPDuokHk3cwyOMg6oQfyIyMfOrT4cv8A6NoEEw/dWSyds8rDu7fI0Fk+kNI5VDhUOGfHJOM7Fzwcercgdu+dstFwMc8fEk/zPJrjYqgjTpkMm0bWB3bgR7277We+fXOaj6prsFsMzSqmeAvJdjjO1Y1yztj0UE0E+ilA1eaUD6Pbtg4O+fMK4J5xGQZSwHO1lQHI83fH06EZR/WpDN8YwDHCcgggxgkyKQeVkZx8hQctQsrO+wjxpcBCR1F/dspIOJlIKSBhjCHcD8KijR762x9GuRcIP3V3ncB8FuUXeMfGRZCcd/Wmt5rFvb4RnVWwSsSAs5C4ztiQF2AyPdHqPjUYapcykiG2MQ/tbggA5B8yxIS74OMq/T78Hig5DxckZxdxS2uM+eQBoTj7XXQlFU+nUKH5V3nltr+KSDInikVo3KeZPgR1B5d4PwOQR6Yr7/QIdWFzI1wG5KvhYsY5TpLgNH3OJN5+JOBiGPCVqzM9vvtnPO+2Zo1Yt9sp+xlPzZW9KCV4aMjW8QmDLNDmJzt2hynl6gHbY4AkGO2QPQipluqujxEZCExsMHGCoIHz8jLz8c1U7dtQEksyPBdpBugTq5hd8beswaIOjN1B0/cXmMgAd26weIdTAji/oxjJ5VeZ7iHpDjDTeTzMM87cKSPh2oPHhvxELWwigdWkuYWe0SBP2kht32KwHG1On03LnCqHBJwRlvonh9xKbq6YSXLDaoXPTgQ94owfjxuc8tj0GAJGh+G0t2klJ6lxMQZpyoDOQAAoA9yNQAAo7AcknJLegKrfia2slkWW5HRYjaLtSYymDlUadSNik9g/kJ45JANkpBruuxRzx2t1GOhdqY0kbmNpDkG2cYwpZcFcnzeYcY5DPNO8IjTtesiZ5LuO6Fw0RkbzRPs3ySZHlfdk8gL7+ecc7FWY+zvw/aHULqWDqSw2uyK1kdpGSLKuJ4Ii5wwB+18Hx8206gKKKKAooooCiiigKzP2PYbT5JuQbq9eUZ7n6xeOPkh/nWiahJtikb4Ix/RTVN9kun9LSbAEjLb5f85kIH4gMP0NBW9S0qWbSNdgB3NHfTSIOThA8VxtA+Y3cfEmnPsg1+HUNJFs6gmBPo0sefeQphW752smR6cq1TfBQRrvWIHw39ZDMhGQUlhAGR6ghWH5VULX2d3ujagbmwaOW3fI+jyS7HkByfo4JBDOMblbOfLz6ghbNK9jlnATiW7aPJKxG4dETJJIXp7W9fUn/Wn8Gkw2Yb6LZxRnHL+SJT/FIAzn8Spr14c8X296D0mKyr+0gkGyaM+oaM8jB4z2+dSPEPh+K9gMM28KSGBR2RlZTlWBB7g4IzkZA44oI0eqs/8AxNsh7FUPVYHvw25ecf3KJ9PSTHVlupMHcApliB/unohAy/3WyPjmlaeDb2MYh1e4GO3WigmzjtuJVWb5nIJqYthqq/8AGWj/AMVpIP8Ay3NAzsLVIlKw2yxAkkgBEBJ7sdhJJJ9SM81JCyHuVX5L5j/mPH/hqDbpegDe1szY52pIgz+btgVG1fxN9F2iURb39yNHkeWTHfZEsRd8euBgepA5oGk4jjRpJWAVBuZ5G8qgd258qgfLFR9Y1Ux25eIbpHwkSkMNzyHCZGMhQTljjhQx9KhQabLdPHNdL00TDx2vBw45EsrDh3Xgqg8qnnLEKVLOcXV2zgZitC0aHjDzEYlccfu1JiyD3eYEeWgnWmniJIYASwQZLHu5Xux/vFyHJ+INR4L+SS/kjB+pghXcOPNLKxIBOMgpGgOAf33I7VNgkXDzMQFI4PoETJDfgcs2fgw+FZZ4L9tVgDdNcsYHluGkB2yPuTaqRkhVO0iNEUj4jPrQa/RVcg9pGmOu4X9sB/ekVW/ysQ38qQS+N7nUnMGkoVj7PfTIRGozgmJDzK/fGcDK8jB3UEn2he1a30zEYAmuTg9INt2r3JdsHYSOwwScjjHNLrX2o6fqWn3bXMDiKIKrxvtbqM+emkZB80m5eO2Dg59R68J+zezWe4laPqCOTpiSU73kZEBlnZj9oyvIpHH7MV39m/hG0eJdRa3XrzySTIzZOxGlfohVJ2piMrjAHGPgKB57ONMlt9MtYpolikRMMi448xIJxxuIwW+ZNWWiigKKKKAooooCiiigU+LrsxWF3IO6W8rD8VjYj+dKPZ04On6cAQR9Fzx2yoRf1GWH61M9oj40q+/+nkH6oRUD2ZRAWFoAAMWsbcDAJmZmfj45XJ/GgWeEJNviDWE+8tu/6RD/APurvq2kx3MTRSrlGx2JBBByrqw5VgQCCOQRWaX1y9v4uiCsNt3b4dcfZVHwPx3RA5+ZHrWr0GN+LNK6U8a6hK8MinFpq8Q2kZ4EFwFwMjPvcAjJyvnqw2/j6fTnSDV1G1+I76IZik743qAOm+MZxkevAGaveoafHPE8UqB43G1lYZBB/wC+9ZXqccuijoXSG+0WTyecb5LbJ8qn70YPA/LBBwGDWLa5SRFeNldGGVZSGVgexBHBHzpD4u8O3V10/o1+9mU3btsYcPuxjILLgjHB+Zqnab4Ckgxd6BfL0ZMt9HmZpLd+QDyPMrDGORuBGNw5qx2ntB6TCPUrd7FzwJGO+2fk4xcDyqSBna+3GRQVPXfZNq0xH+2nkGMEMJIl/wAiOyn8e9W32eeztNMRiZGnnkADyMOwXtGoOSFyT688fAYtysCAQcg8gj1+dcry7WKN5HO1I1LsT6BRkn9BQIvGniF4Ejgt8G7u26UAP2eMvOR9yNfMfyHrU+z01Le3itoycY2A/aI7ySk/eOSS33nGe9Vj2dWk108mq3S7ZLgbLeM5+ptwcqOftOfMT6jBGM4FvtV3u0pHxRP4cjcR/EwzxwQqGgqntW1PpWK2sflkvpEs0wM7RIcOduRxsyvHqwrjc+xDSmg6IhZCCSJVc9XnP2jkMOexBHApc0n9I+JVA5g0uMknggzSDGPxHH4GE1oOsiToSGH9qq7kGcbmXzBCcHCsRtPHYmgpGg+wjTLchnV7lgcjqt5fw2KApH455pt7Pr8R6Ztdh/U2lgc/AW0jKM/PphSfxq1wzB1DKcqwDAj1BGQf0rLdQm6D6vZhRi5ubcqOwcX5WKbsQc+V/gaB9b9ePQWaNHNzPE8oUDLCW8dnxjH2Xl9ewXnsakWXhzULS3iitbuKQRIEEdxDxhVACiSIqQBjGSrH459bZuVcLkDPYfh8B8qr3iyzuXKGFrgIFORbPCsm8suGPX8jKFBGMjueDxgOfhrxFdy3U1tdW8UbQxpIXilLqeozBRtKgjOxjyfQfGrRVa8C2GInuGnkne5YOzyoiOAiiNY9sfl8u09uCST61ZaAooooCiiigKKKKCt+0l8aTe/9Bx+q4qB7K5Q1hbMDn+qwrkf3HlGPxBBH5V39q5/2Pef9P/1CoPscsxHpsGMnMSnnH2pJJCO3bc7UCT2rWPQ1PSr9Dhuslu/wKl8jnPHDSD8/lWq1UPahocd1ZBXLKY5VkRkO1lYZAYH8Cf8A3Aq2ocgH5UHqudxbrIjI6h0YFWVgCrAjBUg8EEcYrpRQZbf+D7zR5XudIHVtmO+axbJ/iaL13Y7Ac8DhxhRb/B3jS31OAtHw6+WaBvejYjlSCBuXOQGxg4PqCBY6pHjHwdCJRfwtJbXQIUyQlV3g+jqysr/mOcDOcDAO7Twoluc2jtbrknpL5oCSD+6b9mMnJERTJ7+tQtO1y5urxo0SMWcG5JZeW60g46UecbVU53t5uQVHYmn2k3Jkhjdu7Lk4qXQRrs7vqweW7kei55OfQnsPXJz6GoXijXUsbOa4bAWJCQO2W7In5sQPzrmuiqu+WKSSJizFghBRtpPHTdWVe3JUAkknOTUHx3oMd5HbRTFun9IjZlUgB8A+Rsg5X5UC/wBj/hxrbTxLLn6RdsbiUnv5+UHYY8vJHoWarxQBRQR7JNoKdghwP4TyoA+AB2/4ayzxV4Ye88RqqTmBo7SO6jbYJF3xTlUJjJAbG5vwrU2X65SD3QgjjnDLtPx4y3+Y9+MLLzSUOoQXGWDpFJHgYwyvhsHjJwVBGCPWgVnwU91OH1P6NdJHFsiCxMmGd8yMUZ2AOEjAYH1bgevt/AGwg2t9eW3byiYzJgf3Z9+D+B/WrZRQRNI0xLaCKCPOyFFjXPfCKACfnxUuiigKKKKAooooP//Z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65" name="AutoShape 9" descr="data:image/jpeg;base64,/9j/4AAQSkZJRgABAQAAAQABAAD/2wCEAAkGBhMSERUUExMWFRUVGR8XGRgYGBoaGhoeGBYeHRgUIhgdHiYfGBklGx0aHy8gIyopLC0uGB4xNjEqNSYrLSkBCQoKBQUFDQUFDSkYEhgpKSkpKSkpKSkpKSkpKSkpKSkpKSkpKSkpKSkpKSkpKSkpKSkpKSkpKSkpKSkpKSkpKf/AABEIAPwAyAMBIgACEQEDEQH/xAAbAAACAwEBAQAAAAAAAAAAAAAABQQGBwMCAf/EAEgQAAIBAwMCAwQHBAcGBAcAAAECAwAEEQUSIRMxBiJBBzJRYRQjQlJxgZEzQ3KhFSRTYoKSsSU0RGNz8KKywvEIVHSDo8HS/8QAFAEBAAAAAAAAAAAAAAAAAAAAAP/EABQRAQAAAAAAAAAAAAAAAAAAAAD/2gAMAwEAAhEDEQA/ANwooooCiiigKKKKAor4zAAknAHJJ/1pGmsS3X+6ALF/8zICVYZ56UeQZOM4kOE5UjqDIoGt9qEUCGSaRI0HdnYKOTgDJ4yTxS8a+0n7C2mkHPncdGMEfHqYkIPoyIw+ddbHw9FGwkbdNNjHWlO5+QM7eAsQOASsYVc84pnQJmjv3AO+2gP2l2SXH5B90OPxKn8K9y6VcMuPpsiH4xxQj+UiOMfrTaigTQaPcoD/AF6WQ/8ANigIH5Rxx8f98UJFfpuJktZvur05ID+BffLn05Cj8Kc0UCb+npI/94tZU4GXi+vjye4GwdXA+8YwMc/HDGx1GKZd8UiSLkjKMGGRwVOOxB4IqRSzUfDsUzdTzRTYwJojsk4zgEjiRQSTskDLn0NAzopGdSmtf95HViH/ABEa4K8/vYhnaAMZkTK+8SsYFOopQyhlIZSMgg5BB7EEdxQeqKKKAooooCiiigKKKKAooooCiiigK5Xd2kSNJIwREBZmY4AAGSSfQV1qvWoF9IJjk2sTZhX7Mzqf95P3o1b9nngkGTn6tgBDZPfHqXCslt+7tmGDIP7WdfUH7MJ4HdwWwsdhoooCiik154qhVzHEHuZQSDHAu/aQM7XfIjhOP7Rlz6ZoHNFVC8n1yTmGLT4FwcLNJNK/yyUVUX543VX77TfFJIK3ViuO6ovDfj1IiflwRQafRVI0nxDrCgR3Omo8vpLFOiQkf3slmQ9uwOfgKaR6jqh/4G1X+K8c/wClsaCx0VW38RXcJzc2J6Z+3ayG42/xRmOOTHzRX+eKdaZqsVxGJYXEiHjI+I7qQeVYHgg4IoJVIpdNe0ZpbZS0bHdJbDGMnJaWIdlkJ5KcKx58rElntFBwsb5Jo1kjYMjDII/QjB5BByCDyCCDXekOpKbSRrlP2DHNyn3fT6Wvp5R+0X1Ubh5lw71WyMjkGg+0UUUBRRRQFFFFAUUUUBRRRQJtfcyslohIMwJlYEgpCvD4YdnckRjkHDOw9ym8UQVQqgBVAAAGAAOAAPQYpN4Y+tEl2e9w3kPB+ojJWDBHdWG6bB7GdhTugK53FwsaM7sERAWZmICqAMliTwABzmulVzrre3bxcNb2bLvHo9xw6qfQrEu1sc5d17GPkPq2st8d0heG1+xCMpJMPvynho0PBEQwce+eTGr21tUiRUjRURRhVUBVAHYADgCutFAV8ZwO5A/GgnFVu48dRM8kdmjX0sWN6wNHhNxIG6R2Vc5UjAJI9RQWA3I9Mt+AJH+bt/OvLXRHeN8fEBT/ACBJ/lVaD3ku03cq2YPmFvbHqzMB3VpShOPQiJARjO/nh112aQjoXCDbxJvj2c+gTqk7h8Sn50Hl/EUIl6QdTJt3GI+WXb/aCNsMyjnOB6cZ7Uq1/S2hb6fZZ6gKtPEnK3UQ97ydjOEyUcYJwFORgCZJrQl4ht5ZWQsm/wAkQjdeCGMhDjkD3UbIIOCDUG81meOVLePp9QncyKC4ijL+aZ3wPM3ISNVBZzgEgEgLLZXiTRpLGwZJFDKw7EMMg/pXaqd4RvxDe3NhwBj6ZEARwszkTxgfdWfcQfhJ8AM3GgCKR6L/AFeVrM+4F6lv2H1WQGhAzz0mKgcABJIhyQTTyk3ipCsIuEBL2p6wCgksqgiWMAEbi0RcAHjdsPoKBzRXlHDAEHIIyD8Qexr1QFFFFAUUUUBRRRQFKPFdyyWsgQkPKVgRhglWndYlfB+6X3H5Kab0o1oM01moxjrF3/hSCQj/APIYz/2KBnBAqKqKMKoCqB2AAwB+ldKKKD4az32HZbTnmckyXFzLLJn75IU/h7v86e+I9VlkuEsLV+nNJGZpZsZ6MIbbuUHgys2VXPbDH0GZdnaQadBHbwRk5J6cYJZ3Y+Z2LMe2TlmPAyPkKB3XO4uFjRndgiKCzMxAVQBksSeAAPWl0VrdOMyzLDnBCwKGK9sqZZQRIM55EacH86lJAI4yJZDIvJZpdnb4HCquB+FAr1PULW5j2mKS5UruCLHIUkyMgFiBEQfTewXsc+tL/wCjGiRUASxiZsCCzVTLL8AZNgCeX3tgyO/UAHLh/E8QtZLobjEgJUgftcdig7sGbyqftcEZBBNY1TxYlrDuuWWa+KbjbQk8ZPKs6qSsSkEZbC8c7ickIs3i66681vpOm9UwkRyzzSgKJAPdZi26YqDz5938sofFnh/xROm8XEQAIIhtJTE3+YhS3fsXPbtmtE8FaC1naKjqGmkZp52XaA0sp3PjtnHCj5KOafQlu7DHy+H55Of5UGeeEdJ1eaMfTOjZeVUd4UX6VMIyxXLgmONfN6KTy+Auc1z8cxw6S0N0h6SMrwyttaWSVzteIsxYF5NqSoHdiB1DnK5B0uqj7UrKGTTybjHRjmgd8kjKCdBIuRyCUZgMc80FM9itvcXd5d6pOhUSr0ouMDbuBKqMAFECIuceh9c1sNeIYVRQqKFVRgKBgADsAB2Fe6AoIoooE3hMBLfocf1V2twAc4WM/Ug+uTAYm5+9Tmk2mbUvbtB3cQ3Dfi6NCD+luP0pzQFFFFAUUUUBRRRQFK73/e7b+GX/AESmlKNVlCXVmT9t5Ih+JhaT/SI0Deiiigz3WH6PiayfIP0q1kg2juvTLS7j8jwPyNaDgE54yOPwzjI/0/lVK8L26S6tqVw5zNEyWyKf3cXSV+P43LH8qZ6/4dtpg87LcIw99rdpopHC8cpGQZcAccMcDy0Dq7vIlykkiLleQzhTg8Z75x6ZqjeKdL0aKCK4vZppbdnHT33N1cRMxUspC73DAgHk8frS+KRd0UF3qel3MEOebpEN0ABlch5Nu/bwXIzxkgkmpWua3aXIjXIntlmQGVgD15VcGKzt0ACuWcKHZQFCggk5JUEmq+0m3upEa7D21lG4eKF4333TxqsiO5ClUhXcjBASWyO/Ap9cRTXVvKXQxrqBitoIjsSQRtlprg8nDdLewiycLCoPJNKvGNwt3pdvi0a8Es26Roeo+ySO4HWUYXeImTrorcEDZgEHIvXi5ljgllTKywQSOjAkBdgEgBA+yxjAPHbj7VBYBS0z2rlixiLodrb9pZD32kHleMED1BBHepxuV8oLAb/d/vcbsD4nAJx8AfhVY8aeA475klHknjUosikLJtJB2iQqwX7WDtJG44Iycgq8Q6vp0bRyRXM0UrE7I7QnbOV5MZTaYiM93O3GeWArj7SJ3u9LtfdCT3Fus+DlVR25AYgZAk2c4HHoK++F/ZpEl3PLcxmYSRRFFuF6hi3B1ki3tJIJG482Djz4HBq2694aS5spbUnAkUgMeSr53LJ+IfDflQOKKTeEdYa5tEeQbZlzFMv3ZYjskGPQbgSPkRTmgKKKKBRCv+0JT6m3iB/KWbGf1OPxNN6T2iMdQuG+yIIEH8XUnZ/5GOnFAUUUUBRRRQFFFFAUm8VMUhWYYHQljlYt2VA4EzZ9MQtIac1xvLRZY3jcBkkUowPYhhgj8waDtRSrwxdO9uokJMsRMMhIxl4jtMmMnAcASD5OKa0GZ+0eH+jZjqibWjlMcV1A3HUxkRyow5WVVyPwz88zdO1qaMt9Ae3vYJAs6QSXHRuIBMgkwxYOWjbdvG7aQGxyAMM/af4NbU7BoEYLIrCWPPYsoI2k+gIYjPocVQrzx1ptzbmz1WP6NLEoiYPbszxkKBvR0LYPqDgD5EHkLTb+LoLsmO7GnrKjAdLqR3JGD33tsRWD4Xbzg+vIFL/EMcqXMkFlbvNfvGPr2cCO0jlyocMexBUnYiqOM4Zl5pMntbj09BBZR2l0ijyTiB4GB9C8ZADP6ll2g/AVqPsqt5HtWvZ89e9IkJbk9NF2RDIAHIBk4AH1hwAOKCqaZpF94bErIn03T2UyvgqjxOqgF9pPKnABxngA8Yw2hl1mhYjzLMhGeMlHHvD5spHyG6MY4rrLaC8sXhdz9fCY2YAZ86lS49M9zVY9n2ssS9hOqrPZGOBtmdjIiFo5l4G3cEAK+m0duwCzWaJNCYN56luVjZhgOjoqlJAOQMgq4zkENgjuK6adrm+VoHXbLHkP6KSFRgy552sr5HwKOPs1C1rTJDN17RkjuFXad+enMoIPSk288bgVcZKnOMhmB46e8U86yzQvbXiOkZUt5XZIZmVUceSZOnLM3GGx7wBUABY7q6SNGeRlREBZmYgKoHckngCsystavLS3aS30xp5WEkkt1K4jMu0vIHELATlSN22Mqu3IUFveNi8YztLNHCmCINlwVYlUeUuRaRswHuB1aVvXES8HdSLXtPu7a1CXWq7ri5liiUrEsbkNIFkji2gkEox823g4yRngLR4HsZOnJdTPGXvWWcrCWMSjpKibS3LEoqszepPwAqy1F0rTUt4I4IwQkSBFycnCjAyfU1KoCiil+vakYLeSRQGcDEakgb5HO2KPJ4G6Qqv50EXw552uptxIluGC5z5RAqwFRn03xO3w8/5l1UPR9OFvBFCGLdNFTc3LMQOXJ9WJySfiTUygKKKKAooooCiiigKKKKBHP/VrwP2iu8I/wWZRiJzx9tB0ySe8cKj3qeVH1GwSeJ4pAdrjBwSCPgwYcqwOCCOQQCKg6DqEh3QXGPpEOAzAYEqn3LhR6BsHK/ZYMORgkG1UP2l6xpFu0H9JQLK0mQh6QdlVe7FuDtyQMDJ57cGr2zYGTwBWaaJf2t5e3uo3LxfRI9tlA0xURFR5pW8/lbc5AB+FAo1y20S5stmmw20k88kcKbY/rY+q+HkKsN6BU3kMeAQK1+3t1jRUQAKgCqB2AUYA/SqvfezPTJ1UrbRxEeZJLf6phxwwaPG788io+l6nc6c4t79zNblgsF6e/PCxT/dfPAk7NxnBNBaLCEoFXHow/R/L/Ims98dCXS78atGge3lVIbpRwVIYKtx/e8vk/Qfa40i5HunnhhwBnuCv6DOfyr1c2yyIyOodHBVlYAqwIwVIPBBHpQJG1hHmjSNg/wBIilliZcbWEYgwQ2efeH6Htiu82rBSwTDSzHMKsSqsegCu5sHapIxnBPPasx8WeCZtHeO/sJC9rbOZGtZJCAm8bZNjE8hgcY75wfN2Ew+J7XU3iks7npS8AxyDzoTNE6ttyNypKqsdpIKPMOOMBfptEHWRyoCKetIV4LyKoVWY932gDGfgOTgCk98ixatFeSp1IZoltopc5FtJ1DlSp90Skqu8ZIZdpwGo17xVdQEtFD1VaFLoD3vJGwF1EMEYfY0bJ8WLcfHx4qQTWDxx7/6y8Ih8hDozyghipwU2bckHG3psTQXeiiigKSSN9IvAo/Z2h3P8DM6eROD9iNi5BHeWIjlaka5qpiCxxANcTErEh7cY3StyMRICCx+aqPMygyNJ01YIljBLEZLOcbndjl5DjjczEsccc8UEuiiigKKKKAooooCiiigKKKKApbrOj9ba8bdOeLJikxnGcbo2GRvibADLkdgQQyqwZVnXtO9ocluy2Fipkv58AbeekG7N8N5HIB4A8x4xkFHifxPPq1wuj24MDc/TnDBgiocPGjD31JxzgE7lUhfOBpVl4ctorZbVYU6Crt6bKGUj1yDncSckk9ySaSezjwIumW21iHuJTvnl77m+6CeSq5OM9ySeM4p1quptGQqNApPrLJt9PRAMv+GVoFS+Cvo3OnzNa8k9Fsy2zZJJ+pLAx8k/smT5g9qlSaqrIYr+FYg/kbcRJbybsDAlwAMlgoWQIxPYHvSy+S7kj2/0g8bnOGt7BimfQHf1OORxuBOOCKUaLpGpx3K9a/nu4l5kiNosaurBlx1HYL352gk9sjBoGc11PpAzIXudPB97G6e1Xgeb1ngX73vqO+7FW6xvo5o1lidZI3GVZTkEfjSGzspYn220UkcQX9lMYzBwfdQq7SQkg8DDRgLgKuc1UbrR7nSZWvLFdtlIS1zZye7C2OZVKbtkefeZNwUc4ZV8gTPbO0LrYwXDFYZLpXlIzxFGpDk491cyIC32cg071f2XaZdIivaoAigI0X1bAY4G5cbh/Fmlczte31rdRKJrR4pLS6gdVLQ9UB8sMnIYiMEjI2gEFlfNMvDUhsbj+jpD9UVMlkzMSTGv7S2JPJaLI28nKMPumgRQewe1jP1N5fxd/dmQYz3AxGOKeaP7NYoHjdrq9uGhbfH1rhmVTgjIQYXsWH+I1b6KAqDqurLAo4LyOcRxJje5+AzwAO5Y4CjkkVDn18yMY7NRM4O1pCfqIyDghnH7Rxg/Vpk5ADFM5qRpWiLCzSMxlnk4eVgNxAORGoHEcQ9EHzJyxLEPOjaY6bpZyr3EnvFc7EUHywpnnYv3iAWOWIGQqtKKKAooooCiiigKKKKAooooCiivjMAMngD1oK/488YR6bZvcPgt7saZ99z7o/Ae8fkDVJ9k/hW6QNfzx7ru787Sz4+rQ5I2ovmZ28pKkxgKVAPBBSRyjxDrDyOw/o7TvMARw4z659JChJ49xAMA81qz3txcErAht4/7eVfOe2enA3IOMjdKAAR7jig6380UQH0mYuXJ2x4984yUSFAWl4BO07+2a+RwTsAsSpaR/wAKtKe+QEH1cZ90hiZM8gqKVXWr2lhJ0o0e5vZcZRPrLhxnhnckCOIFs+YqignaABimNq1zxLdypCN2RBD5geDiNpGXdK32sRqnIA8wzkJ8GjxqQxBkcHIeQ72B+Izwn4KAPlU2olvfM7Y6MqrjIdtgU/Lbv3g/ioqJr/hyO6CMWeKWIkxTRtteMnGfkynA3IwKnHIoItl4ikW5lt7mMJsCskytlJFcsFJUgdM5Ug8kZxyNy7rBWdyapcR6tYxXcQ3OlxbmVF+pmV1SRWGSSjgxYaNu27ILCrvaRNEdnJj+wfVf+WT6j7p/I843BStZ8LtYv9ItSyQDv0l3S2wyTlVHFxZ5JLW5GUyWjIwALJrGlG9s4ykqdZQk8M8Y8gkUZWReW+qblSMnKORnnNPUUAYAwB6ClekaKbaSURsPo7nesWP2TknqBT6RsfNt9GLY4IABXo/i24uoFaCzPUxtk6sixxJIjbZYtwDyEqwIz08HHepr+HXm/wB7nMi/2MYMUPfswBLy8cEM2w49wVBb+pakMcQahwfglzGnB7/vYlx+MI9Wq1UHOCBUUIihVUYVVAAAHYADgD5V0or4aD7RVcuZbyeaUWs0UMcLCM9WAy9R9oZmBEqbUG5V+OVf4DMWx8cPvaKWDqvESsr2kkc6KVznMQfrqePc2Eg8c4zQW2iqhZeIpdQuJo7SZYIrfYHLxEzs0ibxiOTb0kA4y6kkhuBtyWXg/XHuYZDIB1IZpLd2UEI5hfb1FBJIU/DJwcjJxQPaKKKAooooCiiigKy327+LngtksoAxlvMqcDJ6fAKD+85IX143fEVqVUj2ieDeu0V/Au67ssSIhAKyqjhzEQQSG97aR2LfgQEn2d6BDpmniIyRboyWuXDLtWQgFlZvTapUc44APrULWvEN3fuLbSsxxkAy3zoemqk+7DuGJnI+0OACMEZ3LzHgPS9XVL7bIUuMSsiysqM+NpLIpwJFwUJUjkNnJq2QzAKIbVFCoNmQMRRheNgAxuYfcXtjBK8ZBLoul2umPHa28ZkuJ1aR5GOXcJjdNLIedu9wMD1Y4B5qzQWuDuY7nxjPYD5KPsj+ZwMk4FVTwNb9W4vb1iW6kv0aIsQSY7ZmVnBHbfKZDgYGFXAFWPV9dgtlBnkCbjhRyXc/dRFyzt8lBNBMllVRliFHxJx/rX2KUMAykMD2IOQfzFVKytHkIe3sli42/SL3c8+APKemSZXGfSSSMjninselOwHWnkc8HyHorkfAIQ+35MzfnQI/aJYpOLGKQHbJeKMqxV1It5mV1ccqwYAgj4VL0/VZIZEtb0hmbiCfACz7eQrDtHcDg47NjK+qrw8av9fpi+pvQfyW2mz/AK1Lv7WG8tysil41leORWBXIR2Qn4jbxIrjB8qsCOKBpqepLAhlf9mvLsOdg++R9wdyfQc9gcSUcMAQQQRkEcgg9iD6ikUOotZhYrtyyFgkdwRwdxwiS44STsu84Vzj3SdtR59Jms3DWTR9Nyc2ch2oTjJML/uWwCSmCh5OE5agaeJNFF3bPDuKMcMjjukiMGikH8LhTj1xj1rj4S1/6XbLIy7JVJimjyCY5YztkTgn7QyPkQfWuVh4oeSYRGwvI8jzSOsQjTvwW6nm7fY3dxSy7f6BqYlxi21DEch9I7hFxG5yeBKmE4HvIue9BcaKKV+Jtb+iWzzBDIwwsaA4LySMEjTPpl2Az6DJoKnNfzzlba1mMEk95cO0iqGKQ2snTkOGGCWl2KP4vgDS7xT4P0WB4Y7iKczsjSdeEStL5CC9xIYgcsXYHcVPJ9BTzRtMNjdWolKu1zC0LEZ8sweW5lZQfsSF3yeMGOMevELxjqt7YXst8tolxarbojN1gjRhXdnIDd8krkAHO1PhQTfBi/Q9OnmlmuZYQZZk+k5MghjBC8EBsMq7wuB744zVU0rTdTihjngt49kiq5XT5+kUDqGYG2mElszgkjKjJ+IzmtF8Q+KILO0FxdhkjbaGQqGYF/sEDIJHOcccGqF4G+iXetSXGnAR2kFsoZYlaFHmdnwWjwobCFhyO4GKB7oV9d3/VKXVxatbsIzFNawq28qGBkGW3oQR7nTyD37EWnQNVNxEWZQGSSSFse6WhlaNmH90lcgHkZx6VTNehKX15cWufpLLb2kQEjKhnkWTLyIDtkEcDxv5gcBSQPWrn4c0JLO2jgRmYJkl3JLOzMWeQk+rMSfzoGVFFFAUUUUBXibdg7cbvTJIH8q90s8TawLSznuD+6jZx8yF8q/m2B+dBnPsvuHuNQ1aJmxbxTkiKM4jLM7qzfeKsEyVztOTkGrn4n1429jPLAoxGvSh2gYaRyI4goB4QSMF9Ox7AZNQ9gPh0Lp8lzJ52u5CTnJysTMoznud5kP5irL4tkEl7ptkASrStcyY7BbZSyZ9cGYofnt5oHWl6OtrYx26yGNYYgnU8uRtXzSeYFc9zkjHPakmkalaruls7W4unbymcJ5pOT2uLhkDxg5xtYqPTirTqFik8UkUg3RyqUcZIyrDDDI5HB7is/tfBmq6cQNPvFubZeBbXfdV+6sqjv3x7oGexxQW6TUL0jyWcX/3Lnb/5InqXpc1y276RFDH229KZ5c9853Qx7ccds5ye3qmsvHQUAX1vLYvgZMo3Qc/C5TMYGePMVPbjmrMjggEEEHkEcg/PNBT/ABZP/tbR4/vPcPj+C1Iz/wCKpcFruutRtW3BJ445gQ2COtG0EgXGCuOiGyDnLk8UrvrzqeJLeHHFvZyS5z9qVwpGP4VX/NTjVn6WpWchOBMk1tj0LELMhP4CKQD+L50HfwxO1xYotziSQKYLgMAQzxkxy5UjBViCe2CGHGDXrQ7J7Z3haVpI8CSEucuigBGhJ+0EwhDnzHqc5ILN5hjFvev6R3nnH/XjjAZe/d4UVgAP3EhPcU0vTgBh9lh+hOGP4BST/hFBx1md1tpXhG6RULoPRyo3Kmfg2NufgayS48YarrkLRWumxpazAo0k5LKRnG4P5eQR9gMQwGO1bBYDapT+zO0fw4yo/JSF/wAJqpezWI27X1icYtbktEo+zDcDqRjHwyX/ADz8KCzeHrOWK1gjnfqSxxqkj5LbmVQGbc2C2T6nk148R6L9KgMYfpuHSWN8BtrxSB42Kn3l3KMj1GeR3pnRQZ7q3hbVbzi6/otljyY16Mz5b75YsrxHj7BPf1wKiabp87XkNlewypHtNwu2/kmikMDL5Csi9VlDOrbC2Pd4OONNqn6fA19NNO7RZhaW0jgZN4Requ95BkEvKIkcdgqsvDZJIdPaBcLCLadugejKSsc8wgR2eF1HnZGXIBY4IA9cjGDC07XmEEotNLaCaVWdCiwvbvKV8rNLA5B5xktjNFtp0cmsOl1CrtHaxvbjeZIkQlklzGQAshckBjnco4xhq7ar7KLF2WW3T6FcIcpNb+Taf4B5CCMg8djig4waKbOWwE0puJpruR5ZT5d0rWciq4QcBVjQRhewzmrzVf0rwgI5UuLieS7uEUqkku0CMMMNsiQBELDgtgsRxnHFWCgKKKKAooooCst/+IPWTHp8dsvL3UoGPUrGQxwPU7+n+talWR+0UC58RaVantH9cfgfOX24+Yh/nQaJ4Q0T6HY29vgAxRqrY7bsZc/mxJ/Oq3okRn8QX05HltIIrVPgep9cx+RB4/xfOrF4euHaS9Zz5RckICeyLbwj8gWDN/iz61W/Y/cGe2urvkm6u5ZVzxhRhUX17Yx/7UDrWvaJY2lyLa5m6UjKHBZG2EMSB5wMDse/Hzque0PxFdmKC4012ntAW65s3jaXIxtwxSQbRzkBT25wKuEdlJcIUvYLYoy8oGaUZPceeNRj51A0f2f29kzNZNJb7jkoHZ4icesTkj4crtbjAIGQQrvhPxINQX+qaw5lxzBdQW7Edt3kjWJn443KxHNWXQbK8t26bQ2XRLFmeDfC2WyS3QKspJOM/WepPypbrXsytb1i88Cwzqdy3NsxR2PHnIxw+QPe349GrxbLq1hhWxqdsOzDEd2oz6hjsmwMc5DH/UFXhZOp4n1OXORFDHEAfTcsZOPgMof1NO/axddDT/pIBLWs8My4ODkTKrD8Cjsp+TVUPZLqDNrOrdUGJ5X3rHKAku3qOUGzvwhXOM9xzyK1bVtLjuYZIJV3RyqUYfIj4+h9c0HDXNPNzblY32PxJFJ911IaNuO65AyPUEj1rn4c1tby3DldrgmKaPOTHKnllhJ9cNnn1GD61E8AGYafAlwrLLEGhbcCCei5jV+eSGVVbPrupH4pvG0u/jvRn6JdFYLpR2R+0V3jHw8jH4BRycUFyiOHU5zuBQn4lCcf+v8AlSDVAbfVraYZ2XcbWsnw3xgzQMR+AmX/ABD8n1wMFsd+JB8yvDAfiuB/ipP7QIv6k068taMl2uP+QwdwP4o96/gx9KCyUV5jkDAEHIIyD8j2NRNW1iO2TdIeWO1EXl5GI4jRe7Mfh8iTgAmgm1lmoeFZL26ur2Pp4WUwpIZ5oGVYEWOXBiTccSJIRkkH4Vb4dHvZR1Jb2S3duejAsDJGPspvliZncD3nyAT2AFKdP8ICS3lt4NUuunulikQpbhgzsxlBzAHBJYsDkZDBgcEUB7H9NYWAuZWkea6JkLyv1JOmGIhQue42+b8XPAq9VQ9E1CawvrXTXkWa3lgKwSbQjq9uuHiO04YbADng5NXygKKKKAooooCiiigKyHT1M3iy7mYblsoPL6YPSRdv4nfJ3/8A1WvVlfs5haS61u4J5kuTbocdtjuo759HTjHpQWFtRMGlX0xwHj+kDvkFosxrz89i/PnB5zXr2QWPS0a0XvuQydsftJGcfyIGfXGaq/jByPDuokHk3cwyOMg6oQfyIyMfOrT4cv8A6NoEEw/dWSyds8rDu7fI0Fk+kNI5VDhUOGfHJOM7Fzwcercgdu+dstFwMc8fEk/zPJrjYqgjTpkMm0bWB3bgR7277We+fXOaj6prsFsMzSqmeAvJdjjO1Y1yztj0UE0E+ilA1eaUD6Pbtg4O+fMK4J5xGQZSwHO1lQHI83fH06EZR/WpDN8YwDHCcgggxgkyKQeVkZx8hQctQsrO+wjxpcBCR1F/dspIOJlIKSBhjCHcD8KijR762x9GuRcIP3V3ncB8FuUXeMfGRZCcd/Wmt5rFvb4RnVWwSsSAs5C4ztiQF2AyPdHqPjUYapcykiG2MQ/tbggA5B8yxIS74OMq/T78Hig5DxckZxdxS2uM+eQBoTj7XXQlFU+nUKH5V3nltr+KSDInikVo3KeZPgR1B5d4PwOQR6Yr7/QIdWFzI1wG5KvhYsY5TpLgNH3OJN5+JOBiGPCVqzM9vvtnPO+2Zo1Yt9sp+xlPzZW9KCV4aMjW8QmDLNDmJzt2hynl6gHbY4AkGO2QPQipluqujxEZCExsMHGCoIHz8jLz8c1U7dtQEksyPBdpBugTq5hd8beswaIOjN1B0/cXmMgAd26weIdTAji/oxjJ5VeZ7iHpDjDTeTzMM87cKSPh2oPHhvxELWwigdWkuYWe0SBP2kht32KwHG1On03LnCqHBJwRlvonh9xKbq6YSXLDaoXPTgQ94owfjxuc8tj0GAJGh+G0t2klJ6lxMQZpyoDOQAAoA9yNQAAo7AcknJLegKrfia2slkWW5HRYjaLtSYymDlUadSNik9g/kJ45JANkpBruuxRzx2t1GOhdqY0kbmNpDkG2cYwpZcFcnzeYcY5DPNO8IjTtesiZ5LuO6Fw0RkbzRPs3ySZHlfdk8gL7+ecc7FWY+zvw/aHULqWDqSw2uyK1kdpGSLKuJ4Ii5wwB+18Hx8206gKKKKAooooCiiigKzP2PYbT5JuQbq9eUZ7n6xeOPkh/nWiahJtikb4Ix/RTVN9kun9LSbAEjLb5f85kIH4gMP0NBW9S0qWbSNdgB3NHfTSIOThA8VxtA+Y3cfEmnPsg1+HUNJFs6gmBPo0sefeQphW752smR6cq1TfBQRrvWIHw39ZDMhGQUlhAGR6ghWH5VULX2d3ujagbmwaOW3fI+jyS7HkByfo4JBDOMblbOfLz6ghbNK9jlnATiW7aPJKxG4dETJJIXp7W9fUn/Wn8Gkw2Yb6LZxRnHL+SJT/FIAzn8Spr14c8X296D0mKyr+0gkGyaM+oaM8jB4z2+dSPEPh+K9gMM28KSGBR2RlZTlWBB7g4IzkZA44oI0eqs/8AxNsh7FUPVYHvw25ecf3KJ9PSTHVlupMHcApliB/unohAy/3WyPjmlaeDb2MYh1e4GO3WigmzjtuJVWb5nIJqYthqq/8AGWj/AMVpIP8Ay3NAzsLVIlKw2yxAkkgBEBJ7sdhJJJ9SM81JCyHuVX5L5j/mPH/hqDbpegDe1szY52pIgz+btgVG1fxN9F2iURb39yNHkeWTHfZEsRd8euBgepA5oGk4jjRpJWAVBuZ5G8qgd258qgfLFR9Y1Ux25eIbpHwkSkMNzyHCZGMhQTljjhQx9KhQabLdPHNdL00TDx2vBw45EsrDh3Xgqg8qnnLEKVLOcXV2zgZitC0aHjDzEYlccfu1JiyD3eYEeWgnWmniJIYASwQZLHu5Xux/vFyHJ+INR4L+SS/kjB+pghXcOPNLKxIBOMgpGgOAf33I7VNgkXDzMQFI4PoETJDfgcs2fgw+FZZ4L9tVgDdNcsYHluGkB2yPuTaqRkhVO0iNEUj4jPrQa/RVcg9pGmOu4X9sB/ekVW/ysQ38qQS+N7nUnMGkoVj7PfTIRGozgmJDzK/fGcDK8jB3UEn2he1a30zEYAmuTg9INt2r3JdsHYSOwwScjjHNLrX2o6fqWn3bXMDiKIKrxvtbqM+emkZB80m5eO2Dg59R68J+zezWe4laPqCOTpiSU73kZEBlnZj9oyvIpHH7MV39m/hG0eJdRa3XrzySTIzZOxGlfohVJ2piMrjAHGPgKB57ONMlt9MtYpolikRMMi448xIJxxuIwW+ZNWWiigKKKKAooooCiiigU+LrsxWF3IO6W8rD8VjYj+dKPZ04On6cAQR9Fzx2yoRf1GWH61M9oj40q+/+nkH6oRUD2ZRAWFoAAMWsbcDAJmZmfj45XJ/GgWeEJNviDWE+8tu/6RD/APurvq2kx3MTRSrlGx2JBBByrqw5VgQCCOQRWaX1y9v4uiCsNt3b4dcfZVHwPx3RA5+ZHrWr0GN+LNK6U8a6hK8MinFpq8Q2kZ4EFwFwMjPvcAjJyvnqw2/j6fTnSDV1G1+I76IZik743qAOm+MZxkevAGaveoafHPE8UqB43G1lYZBB/wC+9ZXqccuijoXSG+0WTyecb5LbJ8qn70YPA/LBBwGDWLa5SRFeNldGGVZSGVgexBHBHzpD4u8O3V10/o1+9mU3btsYcPuxjILLgjHB+Zqnab4Ckgxd6BfL0ZMt9HmZpLd+QDyPMrDGORuBGNw5qx2ntB6TCPUrd7FzwJGO+2fk4xcDyqSBna+3GRQVPXfZNq0xH+2nkGMEMJIl/wAiOyn8e9W32eeztNMRiZGnnkADyMOwXtGoOSFyT688fAYtysCAQcg8gj1+dcry7WKN5HO1I1LsT6BRkn9BQIvGniF4Ejgt8G7u26UAP2eMvOR9yNfMfyHrU+z01Le3itoycY2A/aI7ySk/eOSS33nGe9Vj2dWk108mq3S7ZLgbLeM5+ptwcqOftOfMT6jBGM4FvtV3u0pHxRP4cjcR/EwzxwQqGgqntW1PpWK2sflkvpEs0wM7RIcOduRxsyvHqwrjc+xDSmg6IhZCCSJVc9XnP2jkMOexBHApc0n9I+JVA5g0uMknggzSDGPxHH4GE1oOsiToSGH9qq7kGcbmXzBCcHCsRtPHYmgpGg+wjTLchnV7lgcjqt5fw2KApH455pt7Pr8R6Ztdh/U2lgc/AW0jKM/PphSfxq1wzB1DKcqwDAj1BGQf0rLdQm6D6vZhRi5ubcqOwcX5WKbsQc+V/gaB9b9ePQWaNHNzPE8oUDLCW8dnxjH2Xl9ewXnsakWXhzULS3iitbuKQRIEEdxDxhVACiSIqQBjGSrH459bZuVcLkDPYfh8B8qr3iyzuXKGFrgIFORbPCsm8suGPX8jKFBGMjueDxgOfhrxFdy3U1tdW8UbQxpIXilLqeozBRtKgjOxjyfQfGrRVa8C2GInuGnkne5YOzyoiOAiiNY9sfl8u09uCST61ZaAooooCiiigKKKKCt+0l8aTe/9Bx+q4qB7K5Q1hbMDn+qwrkf3HlGPxBBH5V39q5/2Pef9P/1CoPscsxHpsGMnMSnnH2pJJCO3bc7UCT2rWPQ1PSr9Dhuslu/wKl8jnPHDSD8/lWq1UPahocd1ZBXLKY5VkRkO1lYZAYH8Cf8A3Aq2ocgH5UHqudxbrIjI6h0YFWVgCrAjBUg8EEcYrpRQZbf+D7zR5XudIHVtmO+axbJ/iaL13Y7Ac8DhxhRb/B3jS31OAtHw6+WaBvejYjlSCBuXOQGxg4PqCBY6pHjHwdCJRfwtJbXQIUyQlV3g+jqysr/mOcDOcDAO7Twoluc2jtbrknpL5oCSD+6b9mMnJERTJ7+tQtO1y5urxo0SMWcG5JZeW60g46UecbVU53t5uQVHYmn2k3Jkhjdu7Lk4qXQRrs7vqweW7kei55OfQnsPXJz6GoXijXUsbOa4bAWJCQO2W7In5sQPzrmuiqu+WKSSJizFghBRtpPHTdWVe3JUAkknOTUHx3oMd5HbRTFun9IjZlUgB8A+Rsg5X5UC/wBj/hxrbTxLLn6RdsbiUnv5+UHYY8vJHoWarxQBRQR7JNoKdghwP4TyoA+AB2/4ayzxV4Ye88RqqTmBo7SO6jbYJF3xTlUJjJAbG5vwrU2X65SD3QgjjnDLtPx4y3+Y9+MLLzSUOoQXGWDpFJHgYwyvhsHjJwVBGCPWgVnwU91OH1P6NdJHFsiCxMmGd8yMUZ2AOEjAYH1bgevt/AGwg2t9eW3byiYzJgf3Z9+D+B/WrZRQRNI0xLaCKCPOyFFjXPfCKACfnxUuiigKKKKAooooP//Z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66" name="AutoShape 11" descr="data:image/jpeg;base64,/9j/4AAQSkZJRgABAQAAAQABAAD/2wCEAAkGBhMSERUUExMWFRUVGR8XGRgYGBoaGhoeGBYeHRgUIhgdHiYfGBklGx0aHy8gIyopLC0uGB4xNjEqNSYrLSkBCQoKBQUFDQUFDSkYEhgpKSkpKSkpKSkpKSkpKSkpKSkpKSkpKSkpKSkpKSkpKSkpKSkpKSkpKSkpKSkpKSkpKf/AABEIAPwAyAMBIgACEQEDEQH/xAAbAAACAwEBAQAAAAAAAAAAAAAABQQGBwMCAf/EAEgQAAIBAwMCAwQHBAcGBAcAAAECAwAEEQUSIRMxBiJBBzJRYRQjQlJxgZEzQ3KhFSRTYoKSsSU0RGNz8KKywvEIVHSDo8HS/8QAFAEBAAAAAAAAAAAAAAAAAAAAAP/EABQRAQAAAAAAAAAAAAAAAAAAAAD/2gAMAwEAAhEDEQA/ANwooooCiiigKKKKAor4zAAknAHJJ/1pGmsS3X+6ALF/8zICVYZ56UeQZOM4kOE5UjqDIoGt9qEUCGSaRI0HdnYKOTgDJ4yTxS8a+0n7C2mkHPncdGMEfHqYkIPoyIw+ddbHw9FGwkbdNNjHWlO5+QM7eAsQOASsYVc84pnQJmjv3AO+2gP2l2SXH5B90OPxKn8K9y6VcMuPpsiH4xxQj+UiOMfrTaigTQaPcoD/AF6WQ/8ANigIH5Rxx8f98UJFfpuJktZvur05ID+BffLn05Cj8Kc0UCb+npI/94tZU4GXi+vjye4GwdXA+8YwMc/HDGx1GKZd8UiSLkjKMGGRwVOOxB4IqRSzUfDsUzdTzRTYwJojsk4zgEjiRQSTskDLn0NAzopGdSmtf95HViH/ABEa4K8/vYhnaAMZkTK+8SsYFOopQyhlIZSMgg5BB7EEdxQeqKKKAooooCiiigKKKKAooooCiiigK5Xd2kSNJIwREBZmY4AAGSSfQV1qvWoF9IJjk2sTZhX7Mzqf95P3o1b9nngkGTn6tgBDZPfHqXCslt+7tmGDIP7WdfUH7MJ4HdwWwsdhoooCiik154qhVzHEHuZQSDHAu/aQM7XfIjhOP7Rlz6ZoHNFVC8n1yTmGLT4FwcLNJNK/yyUVUX543VX77TfFJIK3ViuO6ovDfj1IiflwRQafRVI0nxDrCgR3Omo8vpLFOiQkf3slmQ9uwOfgKaR6jqh/4G1X+K8c/wClsaCx0VW38RXcJzc2J6Z+3ayG42/xRmOOTHzRX+eKdaZqsVxGJYXEiHjI+I7qQeVYHgg4IoJVIpdNe0ZpbZS0bHdJbDGMnJaWIdlkJ5KcKx58rElntFBwsb5Jo1kjYMjDII/QjB5BByCDyCCDXekOpKbSRrlP2DHNyn3fT6Wvp5R+0X1Ubh5lw71WyMjkGg+0UUUBRRRQFFFFAUUUUBRRRQJtfcyslohIMwJlYEgpCvD4YdnckRjkHDOw9ym8UQVQqgBVAAAGAAOAAPQYpN4Y+tEl2e9w3kPB+ojJWDBHdWG6bB7GdhTugK53FwsaM7sERAWZmICqAMliTwABzmulVzrre3bxcNb2bLvHo9xw6qfQrEu1sc5d17GPkPq2st8d0heG1+xCMpJMPvynho0PBEQwce+eTGr21tUiRUjRURRhVUBVAHYADgCutFAV8ZwO5A/GgnFVu48dRM8kdmjX0sWN6wNHhNxIG6R2Vc5UjAJI9RQWA3I9Mt+AJH+bt/OvLXRHeN8fEBT/ACBJ/lVaD3ku03cq2YPmFvbHqzMB3VpShOPQiJARjO/nh112aQjoXCDbxJvj2c+gTqk7h8Sn50Hl/EUIl6QdTJt3GI+WXb/aCNsMyjnOB6cZ7Uq1/S2hb6fZZ6gKtPEnK3UQ97ydjOEyUcYJwFORgCZJrQl4ht5ZWQsm/wAkQjdeCGMhDjkD3UbIIOCDUG81meOVLePp9QncyKC4ijL+aZ3wPM3ISNVBZzgEgEgLLZXiTRpLGwZJFDKw7EMMg/pXaqd4RvxDe3NhwBj6ZEARwszkTxgfdWfcQfhJ8AM3GgCKR6L/AFeVrM+4F6lv2H1WQGhAzz0mKgcABJIhyQTTyk3ipCsIuEBL2p6wCgksqgiWMAEbi0RcAHjdsPoKBzRXlHDAEHIIyD8Qexr1QFFFFAUUUUBRRRQFKPFdyyWsgQkPKVgRhglWndYlfB+6X3H5Kab0o1oM01moxjrF3/hSCQj/APIYz/2KBnBAqKqKMKoCqB2AAwB+ldKKKD4az32HZbTnmckyXFzLLJn75IU/h7v86e+I9VlkuEsLV+nNJGZpZsZ6MIbbuUHgys2VXPbDH0GZdnaQadBHbwRk5J6cYJZ3Y+Z2LMe2TlmPAyPkKB3XO4uFjRndgiKCzMxAVQBksSeAAPWl0VrdOMyzLDnBCwKGK9sqZZQRIM55EacH86lJAI4yJZDIvJZpdnb4HCquB+FAr1PULW5j2mKS5UruCLHIUkyMgFiBEQfTewXsc+tL/wCjGiRUASxiZsCCzVTLL8AZNgCeX3tgyO/UAHLh/E8QtZLobjEgJUgftcdig7sGbyqftcEZBBNY1TxYlrDuuWWa+KbjbQk8ZPKs6qSsSkEZbC8c7ickIs3i66681vpOm9UwkRyzzSgKJAPdZi26YqDz5938sofFnh/xROm8XEQAIIhtJTE3+YhS3fsXPbtmtE8FaC1naKjqGmkZp52XaA0sp3PjtnHCj5KOafQlu7DHy+H55Of5UGeeEdJ1eaMfTOjZeVUd4UX6VMIyxXLgmONfN6KTy+Auc1z8cxw6S0N0h6SMrwyttaWSVzteIsxYF5NqSoHdiB1DnK5B0uqj7UrKGTTybjHRjmgd8kjKCdBIuRyCUZgMc80FM9itvcXd5d6pOhUSr0ouMDbuBKqMAFECIuceh9c1sNeIYVRQqKFVRgKBgADsAB2Fe6AoIoooE3hMBLfocf1V2twAc4WM/Ug+uTAYm5+9Tmk2mbUvbtB3cQ3Dfi6NCD+luP0pzQFFFFAUUUUBRRRQFK73/e7b+GX/AESmlKNVlCXVmT9t5Ih+JhaT/SI0Deiiigz3WH6PiayfIP0q1kg2juvTLS7j8jwPyNaDgE54yOPwzjI/0/lVK8L26S6tqVw5zNEyWyKf3cXSV+P43LH8qZ6/4dtpg87LcIw99rdpopHC8cpGQZcAccMcDy0Dq7vIlykkiLleQzhTg8Z75x6ZqjeKdL0aKCK4vZppbdnHT33N1cRMxUspC73DAgHk8frS+KRd0UF3qel3MEOebpEN0ABlch5Nu/bwXIzxkgkmpWua3aXIjXIntlmQGVgD15VcGKzt0ACuWcKHZQFCggk5JUEmq+0m3upEa7D21lG4eKF4333TxqsiO5ClUhXcjBASWyO/Ap9cRTXVvKXQxrqBitoIjsSQRtlprg8nDdLewiycLCoPJNKvGNwt3pdvi0a8Es26Roeo+ySO4HWUYXeImTrorcEDZgEHIvXi5ljgllTKywQSOjAkBdgEgBA+yxjAPHbj7VBYBS0z2rlixiLodrb9pZD32kHleMED1BBHepxuV8oLAb/d/vcbsD4nAJx8AfhVY8aeA475klHknjUosikLJtJB2iQqwX7WDtJG44Iycgq8Q6vp0bRyRXM0UrE7I7QnbOV5MZTaYiM93O3GeWArj7SJ3u9LtfdCT3Fus+DlVR25AYgZAk2c4HHoK++F/ZpEl3PLcxmYSRRFFuF6hi3B1ki3tJIJG482Djz4HBq2694aS5spbUnAkUgMeSr53LJ+IfDflQOKKTeEdYa5tEeQbZlzFMv3ZYjskGPQbgSPkRTmgKKKKBRCv+0JT6m3iB/KWbGf1OPxNN6T2iMdQuG+yIIEH8XUnZ/5GOnFAUUUUBRRRQFFFFAUm8VMUhWYYHQljlYt2VA4EzZ9MQtIac1xvLRZY3jcBkkUowPYhhgj8waDtRSrwxdO9uokJMsRMMhIxl4jtMmMnAcASD5OKa0GZ+0eH+jZjqibWjlMcV1A3HUxkRyow5WVVyPwz88zdO1qaMt9Ae3vYJAs6QSXHRuIBMgkwxYOWjbdvG7aQGxyAMM/af4NbU7BoEYLIrCWPPYsoI2k+gIYjPocVQrzx1ptzbmz1WP6NLEoiYPbszxkKBvR0LYPqDgD5EHkLTb+LoLsmO7GnrKjAdLqR3JGD33tsRWD4Xbzg+vIFL/EMcqXMkFlbvNfvGPr2cCO0jlyocMexBUnYiqOM4Zl5pMntbj09BBZR2l0ijyTiB4GB9C8ZADP6ll2g/AVqPsqt5HtWvZ89e9IkJbk9NF2RDIAHIBk4AH1hwAOKCqaZpF94bErIn03T2UyvgqjxOqgF9pPKnABxngA8Yw2hl1mhYjzLMhGeMlHHvD5spHyG6MY4rrLaC8sXhdz9fCY2YAZ86lS49M9zVY9n2ssS9hOqrPZGOBtmdjIiFo5l4G3cEAK+m0duwCzWaJNCYN56luVjZhgOjoqlJAOQMgq4zkENgjuK6adrm+VoHXbLHkP6KSFRgy552sr5HwKOPs1C1rTJDN17RkjuFXad+enMoIPSk288bgVcZKnOMhmB46e8U86yzQvbXiOkZUt5XZIZmVUceSZOnLM3GGx7wBUABY7q6SNGeRlREBZmYgKoHckngCsystavLS3aS30xp5WEkkt1K4jMu0vIHELATlSN22Mqu3IUFveNi8YztLNHCmCINlwVYlUeUuRaRswHuB1aVvXES8HdSLXtPu7a1CXWq7ri5liiUrEsbkNIFkji2gkEox823g4yRngLR4HsZOnJdTPGXvWWcrCWMSjpKibS3LEoqszepPwAqy1F0rTUt4I4IwQkSBFycnCjAyfU1KoCiil+vakYLeSRQGcDEakgb5HO2KPJ4G6Qqv50EXw552uptxIluGC5z5RAqwFRn03xO3w8/5l1UPR9OFvBFCGLdNFTc3LMQOXJ9WJySfiTUygKKKKAooooCiiigKKKKBHP/VrwP2iu8I/wWZRiJzx9tB0ySe8cKj3qeVH1GwSeJ4pAdrjBwSCPgwYcqwOCCOQQCKg6DqEh3QXGPpEOAzAYEqn3LhR6BsHK/ZYMORgkG1UP2l6xpFu0H9JQLK0mQh6QdlVe7FuDtyQMDJ57cGr2zYGTwBWaaJf2t5e3uo3LxfRI9tlA0xURFR5pW8/lbc5AB+FAo1y20S5stmmw20k88kcKbY/rY+q+HkKsN6BU3kMeAQK1+3t1jRUQAKgCqB2AUYA/SqvfezPTJ1UrbRxEeZJLf6phxwwaPG788io+l6nc6c4t79zNblgsF6e/PCxT/dfPAk7NxnBNBaLCEoFXHow/R/L/Ims98dCXS78atGge3lVIbpRwVIYKtx/e8vk/Qfa40i5HunnhhwBnuCv6DOfyr1c2yyIyOodHBVlYAqwIwVIPBBHpQJG1hHmjSNg/wBIilliZcbWEYgwQ2efeH6Htiu82rBSwTDSzHMKsSqsegCu5sHapIxnBPPasx8WeCZtHeO/sJC9rbOZGtZJCAm8bZNjE8hgcY75wfN2Ew+J7XU3iks7npS8AxyDzoTNE6ttyNypKqsdpIKPMOOMBfptEHWRyoCKetIV4LyKoVWY932gDGfgOTgCk98ixatFeSp1IZoltopc5FtJ1DlSp90Skqu8ZIZdpwGo17xVdQEtFD1VaFLoD3vJGwF1EMEYfY0bJ8WLcfHx4qQTWDxx7/6y8Ih8hDozyghipwU2bckHG3psTQXeiiigKSSN9IvAo/Z2h3P8DM6eROD9iNi5BHeWIjlaka5qpiCxxANcTErEh7cY3StyMRICCx+aqPMygyNJ01YIljBLEZLOcbndjl5DjjczEsccc8UEuiiigKKKKAooooCiiigKKKKApbrOj9ba8bdOeLJikxnGcbo2GRvibADLkdgQQyqwZVnXtO9ocluy2Fipkv58AbeekG7N8N5HIB4A8x4xkFHifxPPq1wuj24MDc/TnDBgiocPGjD31JxzgE7lUhfOBpVl4ctorZbVYU6Crt6bKGUj1yDncSckk9ySaSezjwIumW21iHuJTvnl77m+6CeSq5OM9ySeM4p1quptGQqNApPrLJt9PRAMv+GVoFS+Cvo3OnzNa8k9Fsy2zZJJ+pLAx8k/smT5g9qlSaqrIYr+FYg/kbcRJbybsDAlwAMlgoWQIxPYHvSy+S7kj2/0g8bnOGt7BimfQHf1OORxuBOOCKUaLpGpx3K9a/nu4l5kiNosaurBlx1HYL352gk9sjBoGc11PpAzIXudPB97G6e1Xgeb1ngX73vqO+7FW6xvo5o1lidZI3GVZTkEfjSGzspYn220UkcQX9lMYzBwfdQq7SQkg8DDRgLgKuc1UbrR7nSZWvLFdtlIS1zZye7C2OZVKbtkefeZNwUc4ZV8gTPbO0LrYwXDFYZLpXlIzxFGpDk491cyIC32cg071f2XaZdIivaoAigI0X1bAY4G5cbh/Fmlczte31rdRKJrR4pLS6gdVLQ9UB8sMnIYiMEjI2gEFlfNMvDUhsbj+jpD9UVMlkzMSTGv7S2JPJaLI28nKMPumgRQewe1jP1N5fxd/dmQYz3AxGOKeaP7NYoHjdrq9uGhbfH1rhmVTgjIQYXsWH+I1b6KAqDqurLAo4LyOcRxJje5+AzwAO5Y4CjkkVDn18yMY7NRM4O1pCfqIyDghnH7Rxg/Vpk5ADFM5qRpWiLCzSMxlnk4eVgNxAORGoHEcQ9EHzJyxLEPOjaY6bpZyr3EnvFc7EUHywpnnYv3iAWOWIGQqtKKKAooooCiiigKKKKAooooCiivjMAMngD1oK/488YR6bZvcPgt7saZ99z7o/Ae8fkDVJ9k/hW6QNfzx7ru787Sz4+rQ5I2ovmZ28pKkxgKVAPBBSRyjxDrDyOw/o7TvMARw4z659JChJ49xAMA81qz3txcErAht4/7eVfOe2enA3IOMjdKAAR7jig6380UQH0mYuXJ2x4984yUSFAWl4BO07+2a+RwTsAsSpaR/wAKtKe+QEH1cZ90hiZM8gqKVXWr2lhJ0o0e5vZcZRPrLhxnhnckCOIFs+YqignaABimNq1zxLdypCN2RBD5geDiNpGXdK32sRqnIA8wzkJ8GjxqQxBkcHIeQ72B+Izwn4KAPlU2olvfM7Y6MqrjIdtgU/Lbv3g/ioqJr/hyO6CMWeKWIkxTRtteMnGfkynA3IwKnHIoItl4ikW5lt7mMJsCskytlJFcsFJUgdM5Ug8kZxyNy7rBWdyapcR6tYxXcQ3OlxbmVF+pmV1SRWGSSjgxYaNu27ILCrvaRNEdnJj+wfVf+WT6j7p/I843BStZ8LtYv9ItSyQDv0l3S2wyTlVHFxZ5JLW5GUyWjIwALJrGlG9s4ykqdZQk8M8Y8gkUZWReW+qblSMnKORnnNPUUAYAwB6ClekaKbaSURsPo7nesWP2TknqBT6RsfNt9GLY4IABXo/i24uoFaCzPUxtk6sixxJIjbZYtwDyEqwIz08HHepr+HXm/wB7nMi/2MYMUPfswBLy8cEM2w49wVBb+pakMcQahwfglzGnB7/vYlx+MI9Wq1UHOCBUUIihVUYVVAAAHYADgD5V0or4aD7RVcuZbyeaUWs0UMcLCM9WAy9R9oZmBEqbUG5V+OVf4DMWx8cPvaKWDqvESsr2kkc6KVznMQfrqePc2Eg8c4zQW2iqhZeIpdQuJo7SZYIrfYHLxEzs0ibxiOTb0kA4y6kkhuBtyWXg/XHuYZDIB1IZpLd2UEI5hfb1FBJIU/DJwcjJxQPaKKKAooooCiiigKy327+LngtksoAxlvMqcDJ6fAKD+85IX143fEVqVUj2ieDeu0V/Au67ssSIhAKyqjhzEQQSG97aR2LfgQEn2d6BDpmniIyRboyWuXDLtWQgFlZvTapUc44APrULWvEN3fuLbSsxxkAy3zoemqk+7DuGJnI+0OACMEZ3LzHgPS9XVL7bIUuMSsiysqM+NpLIpwJFwUJUjkNnJq2QzAKIbVFCoNmQMRRheNgAxuYfcXtjBK8ZBLoul2umPHa28ZkuJ1aR5GOXcJjdNLIedu9wMD1Y4B5qzQWuDuY7nxjPYD5KPsj+ZwMk4FVTwNb9W4vb1iW6kv0aIsQSY7ZmVnBHbfKZDgYGFXAFWPV9dgtlBnkCbjhRyXc/dRFyzt8lBNBMllVRliFHxJx/rX2KUMAykMD2IOQfzFVKytHkIe3sli42/SL3c8+APKemSZXGfSSSMjninselOwHWnkc8HyHorkfAIQ+35MzfnQI/aJYpOLGKQHbJeKMqxV1It5mV1ccqwYAgj4VL0/VZIZEtb0hmbiCfACz7eQrDtHcDg47NjK+qrw8av9fpi+pvQfyW2mz/AK1Lv7WG8tysil41leORWBXIR2Qn4jbxIrjB8qsCOKBpqepLAhlf9mvLsOdg++R9wdyfQc9gcSUcMAQQQRkEcgg9iD6ikUOotZhYrtyyFgkdwRwdxwiS44STsu84Vzj3SdtR59Jms3DWTR9Nyc2ch2oTjJML/uWwCSmCh5OE5agaeJNFF3bPDuKMcMjjukiMGikH8LhTj1xj1rj4S1/6XbLIy7JVJimjyCY5YztkTgn7QyPkQfWuVh4oeSYRGwvI8jzSOsQjTvwW6nm7fY3dxSy7f6BqYlxi21DEch9I7hFxG5yeBKmE4HvIue9BcaKKV+Jtb+iWzzBDIwwsaA4LySMEjTPpl2Az6DJoKnNfzzlba1mMEk95cO0iqGKQ2snTkOGGCWl2KP4vgDS7xT4P0WB4Y7iKczsjSdeEStL5CC9xIYgcsXYHcVPJ9BTzRtMNjdWolKu1zC0LEZ8sweW5lZQfsSF3yeMGOMevELxjqt7YXst8tolxarbojN1gjRhXdnIDd8krkAHO1PhQTfBi/Q9OnmlmuZYQZZk+k5MghjBC8EBsMq7wuB744zVU0rTdTihjngt49kiq5XT5+kUDqGYG2mElszgkjKjJ+IzmtF8Q+KILO0FxdhkjbaGQqGYF/sEDIJHOcccGqF4G+iXetSXGnAR2kFsoZYlaFHmdnwWjwobCFhyO4GKB7oV9d3/VKXVxatbsIzFNawq28qGBkGW3oQR7nTyD37EWnQNVNxEWZQGSSSFse6WhlaNmH90lcgHkZx6VTNehKX15cWufpLLb2kQEjKhnkWTLyIDtkEcDxv5gcBSQPWrn4c0JLO2jgRmYJkl3JLOzMWeQk+rMSfzoGVFFFAUUUUBXibdg7cbvTJIH8q90s8TawLSznuD+6jZx8yF8q/m2B+dBnPsvuHuNQ1aJmxbxTkiKM4jLM7qzfeKsEyVztOTkGrn4n1429jPLAoxGvSh2gYaRyI4goB4QSMF9Ox7AZNQ9gPh0Lp8lzJ52u5CTnJysTMoznud5kP5irL4tkEl7ptkASrStcyY7BbZSyZ9cGYofnt5oHWl6OtrYx26yGNYYgnU8uRtXzSeYFc9zkjHPakmkalaruls7W4unbymcJ5pOT2uLhkDxg5xtYqPTirTqFik8UkUg3RyqUcZIyrDDDI5HB7is/tfBmq6cQNPvFubZeBbXfdV+6sqjv3x7oGexxQW6TUL0jyWcX/3Lnb/5InqXpc1y276RFDH229KZ5c9853Qx7ccds5ye3qmsvHQUAX1vLYvgZMo3Qc/C5TMYGePMVPbjmrMjggEEEHkEcg/PNBT/ABZP/tbR4/vPcPj+C1Iz/wCKpcFruutRtW3BJ445gQ2COtG0EgXGCuOiGyDnLk8UrvrzqeJLeHHFvZyS5z9qVwpGP4VX/NTjVn6WpWchOBMk1tj0LELMhP4CKQD+L50HfwxO1xYotziSQKYLgMAQzxkxy5UjBViCe2CGHGDXrQ7J7Z3haVpI8CSEucuigBGhJ+0EwhDnzHqc5ILN5hjFvev6R3nnH/XjjAZe/d4UVgAP3EhPcU0vTgBh9lh+hOGP4BST/hFBx1md1tpXhG6RULoPRyo3Kmfg2NufgayS48YarrkLRWumxpazAo0k5LKRnG4P5eQR9gMQwGO1bBYDapT+zO0fw4yo/JSF/wAJqpezWI27X1icYtbktEo+zDcDqRjHwyX/ADz8KCzeHrOWK1gjnfqSxxqkj5LbmVQGbc2C2T6nk148R6L9KgMYfpuHSWN8BtrxSB42Kn3l3KMj1GeR3pnRQZ7q3hbVbzi6/otljyY16Mz5b75YsrxHj7BPf1wKiabp87XkNlewypHtNwu2/kmikMDL5Csi9VlDOrbC2Pd4OONNqn6fA19NNO7RZhaW0jgZN4Requ95BkEvKIkcdgqsvDZJIdPaBcLCLadugejKSsc8wgR2eF1HnZGXIBY4IA9cjGDC07XmEEotNLaCaVWdCiwvbvKV8rNLA5B5xktjNFtp0cmsOl1CrtHaxvbjeZIkQlklzGQAshckBjnco4xhq7ar7KLF2WW3T6FcIcpNb+Taf4B5CCMg8djig4waKbOWwE0puJpruR5ZT5d0rWciq4QcBVjQRhewzmrzVf0rwgI5UuLieS7uEUqkku0CMMMNsiQBELDgtgsRxnHFWCgKKKKAooooCst/+IPWTHp8dsvL3UoGPUrGQxwPU7+n+talWR+0UC58RaVantH9cfgfOX24+Yh/nQaJ4Q0T6HY29vgAxRqrY7bsZc/mxJ/Oq3okRn8QX05HltIIrVPgep9cx+RB4/xfOrF4euHaS9Zz5RckICeyLbwj8gWDN/iz61W/Y/cGe2urvkm6u5ZVzxhRhUX17Yx/7UDrWvaJY2lyLa5m6UjKHBZG2EMSB5wMDse/Hzque0PxFdmKC4012ntAW65s3jaXIxtwxSQbRzkBT25wKuEdlJcIUvYLYoy8oGaUZPceeNRj51A0f2f29kzNZNJb7jkoHZ4icesTkj4crtbjAIGQQrvhPxINQX+qaw5lxzBdQW7Edt3kjWJn443KxHNWXQbK8t26bQ2XRLFmeDfC2WyS3QKspJOM/WepPypbrXsytb1i88Cwzqdy3NsxR2PHnIxw+QPe349GrxbLq1hhWxqdsOzDEd2oz6hjsmwMc5DH/UFXhZOp4n1OXORFDHEAfTcsZOPgMof1NO/axddDT/pIBLWs8My4ODkTKrD8Cjsp+TVUPZLqDNrOrdUGJ5X3rHKAku3qOUGzvwhXOM9xzyK1bVtLjuYZIJV3RyqUYfIj4+h9c0HDXNPNzblY32PxJFJ911IaNuO65AyPUEj1rn4c1tby3DldrgmKaPOTHKnllhJ9cNnn1GD61E8AGYafAlwrLLEGhbcCCei5jV+eSGVVbPrupH4pvG0u/jvRn6JdFYLpR2R+0V3jHw8jH4BRycUFyiOHU5zuBQn4lCcf+v8AlSDVAbfVraYZ2XcbWsnw3xgzQMR+AmX/ABD8n1wMFsd+JB8yvDAfiuB/ipP7QIv6k068taMl2uP+QwdwP4o96/gx9KCyUV5jkDAEHIIyD8j2NRNW1iO2TdIeWO1EXl5GI4jRe7Mfh8iTgAmgm1lmoeFZL26ur2Pp4WUwpIZ5oGVYEWOXBiTccSJIRkkH4Vb4dHvZR1Jb2S3duejAsDJGPspvliZncD3nyAT2AFKdP8ICS3lt4NUuunulikQpbhgzsxlBzAHBJYsDkZDBgcEUB7H9NYWAuZWkea6JkLyv1JOmGIhQue42+b8XPAq9VQ9E1CawvrXTXkWa3lgKwSbQjq9uuHiO04YbADng5NXygKKKKAooooCiiigKyHT1M3iy7mYblsoPL6YPSRdv4nfJ3/8A1WvVlfs5haS61u4J5kuTbocdtjuo759HTjHpQWFtRMGlX0xwHj+kDvkFosxrz89i/PnB5zXr2QWPS0a0XvuQydsftJGcfyIGfXGaq/jByPDuokHk3cwyOMg6oQfyIyMfOrT4cv8A6NoEEw/dWSyds8rDu7fI0Fk+kNI5VDhUOGfHJOM7Fzwcercgdu+dstFwMc8fEk/zPJrjYqgjTpkMm0bWB3bgR7277We+fXOaj6prsFsMzSqmeAvJdjjO1Y1yztj0UE0E+ilA1eaUD6Pbtg4O+fMK4J5xGQZSwHO1lQHI83fH06EZR/WpDN8YwDHCcgggxgkyKQeVkZx8hQctQsrO+wjxpcBCR1F/dspIOJlIKSBhjCHcD8KijR762x9GuRcIP3V3ncB8FuUXeMfGRZCcd/Wmt5rFvb4RnVWwSsSAs5C4ztiQF2AyPdHqPjUYapcykiG2MQ/tbggA5B8yxIS74OMq/T78Hig5DxckZxdxS2uM+eQBoTj7XXQlFU+nUKH5V3nltr+KSDInikVo3KeZPgR1B5d4PwOQR6Yr7/QIdWFzI1wG5KvhYsY5TpLgNH3OJN5+JOBiGPCVqzM9vvtnPO+2Zo1Yt9sp+xlPzZW9KCV4aMjW8QmDLNDmJzt2hynl6gHbY4AkGO2QPQipluqujxEZCExsMHGCoIHz8jLz8c1U7dtQEksyPBdpBugTq5hd8beswaIOjN1B0/cXmMgAd26weIdTAji/oxjJ5VeZ7iHpDjDTeTzMM87cKSPh2oPHhvxELWwigdWkuYWe0SBP2kht32KwHG1On03LnCqHBJwRlvonh9xKbq6YSXLDaoXPTgQ94owfjxuc8tj0GAJGh+G0t2klJ6lxMQZpyoDOQAAoA9yNQAAo7AcknJLegKrfia2slkWW5HRYjaLtSYymDlUadSNik9g/kJ45JANkpBruuxRzx2t1GOhdqY0kbmNpDkG2cYwpZcFcnzeYcY5DPNO8IjTtesiZ5LuO6Fw0RkbzRPs3ySZHlfdk8gL7+ecc7FWY+zvw/aHULqWDqSw2uyK1kdpGSLKuJ4Ii5wwB+18Hx8206gKKKKAooooCiiigKzP2PYbT5JuQbq9eUZ7n6xeOPkh/nWiahJtikb4Ix/RTVN9kun9LSbAEjLb5f85kIH4gMP0NBW9S0qWbSNdgB3NHfTSIOThA8VxtA+Y3cfEmnPsg1+HUNJFs6gmBPo0sefeQphW752smR6cq1TfBQRrvWIHw39ZDMhGQUlhAGR6ghWH5VULX2d3ujagbmwaOW3fI+jyS7HkByfo4JBDOMblbOfLz6ghbNK9jlnATiW7aPJKxG4dETJJIXp7W9fUn/Wn8Gkw2Yb6LZxRnHL+SJT/FIAzn8Spr14c8X296D0mKyr+0gkGyaM+oaM8jB4z2+dSPEPh+K9gMM28KSGBR2RlZTlWBB7g4IzkZA44oI0eqs/8AxNsh7FUPVYHvw25ecf3KJ9PSTHVlupMHcApliB/unohAy/3WyPjmlaeDb2MYh1e4GO3WigmzjtuJVWb5nIJqYthqq/8AGWj/AMVpIP8Ay3NAzsLVIlKw2yxAkkgBEBJ7sdhJJJ9SM81JCyHuVX5L5j/mPH/hqDbpegDe1szY52pIgz+btgVG1fxN9F2iURb39yNHkeWTHfZEsRd8euBgepA5oGk4jjRpJWAVBuZ5G8qgd258qgfLFR9Y1Ux25eIbpHwkSkMNzyHCZGMhQTljjhQx9KhQabLdPHNdL00TDx2vBw45EsrDh3Xgqg8qnnLEKVLOcXV2zgZitC0aHjDzEYlccfu1JiyD3eYEeWgnWmniJIYASwQZLHu5Xux/vFyHJ+INR4L+SS/kjB+pghXcOPNLKxIBOMgpGgOAf33I7VNgkXDzMQFI4PoETJDfgcs2fgw+FZZ4L9tVgDdNcsYHluGkB2yPuTaqRkhVO0iNEUj4jPrQa/RVcg9pGmOu4X9sB/ekVW/ysQ38qQS+N7nUnMGkoVj7PfTIRGozgmJDzK/fGcDK8jB3UEn2he1a30zEYAmuTg9INt2r3JdsHYSOwwScjjHNLrX2o6fqWn3bXMDiKIKrxvtbqM+emkZB80m5eO2Dg59R68J+zezWe4laPqCOTpiSU73kZEBlnZj9oyvIpHH7MV39m/hG0eJdRa3XrzySTIzZOxGlfohVJ2piMrjAHGPgKB57ONMlt9MtYpolikRMMi448xIJxxuIwW+ZNWWiigKKKKAooooCiiigU+LrsxWF3IO6W8rD8VjYj+dKPZ04On6cAQR9Fzx2yoRf1GWH61M9oj40q+/+nkH6oRUD2ZRAWFoAAMWsbcDAJmZmfj45XJ/GgWeEJNviDWE+8tu/6RD/APurvq2kx3MTRSrlGx2JBBByrqw5VgQCCOQRWaX1y9v4uiCsNt3b4dcfZVHwPx3RA5+ZHrWr0GN+LNK6U8a6hK8MinFpq8Q2kZ4EFwFwMjPvcAjJyvnqw2/j6fTnSDV1G1+I76IZik743qAOm+MZxkevAGaveoafHPE8UqB43G1lYZBB/wC+9ZXqccuijoXSG+0WTyecb5LbJ8qn70YPA/LBBwGDWLa5SRFeNldGGVZSGVgexBHBHzpD4u8O3V10/o1+9mU3btsYcPuxjILLgjHB+Zqnab4Ckgxd6BfL0ZMt9HmZpLd+QDyPMrDGORuBGNw5qx2ntB6TCPUrd7FzwJGO+2fk4xcDyqSBna+3GRQVPXfZNq0xH+2nkGMEMJIl/wAiOyn8e9W32eeztNMRiZGnnkADyMOwXtGoOSFyT688fAYtysCAQcg8gj1+dcry7WKN5HO1I1LsT6BRkn9BQIvGniF4Ejgt8G7u26UAP2eMvOR9yNfMfyHrU+z01Le3itoycY2A/aI7ySk/eOSS33nGe9Vj2dWk108mq3S7ZLgbLeM5+ptwcqOftOfMT6jBGM4FvtV3u0pHxRP4cjcR/EwzxwQqGgqntW1PpWK2sflkvpEs0wM7RIcOduRxsyvHqwrjc+xDSmg6IhZCCSJVc9XnP2jkMOexBHApc0n9I+JVA5g0uMknggzSDGPxHH4GE1oOsiToSGH9qq7kGcbmXzBCcHCsRtPHYmgpGg+wjTLchnV7lgcjqt5fw2KApH455pt7Pr8R6Ztdh/U2lgc/AW0jKM/PphSfxq1wzB1DKcqwDAj1BGQf0rLdQm6D6vZhRi5ubcqOwcX5WKbsQc+V/gaB9b9ePQWaNHNzPE8oUDLCW8dnxjH2Xl9ewXnsakWXhzULS3iitbuKQRIEEdxDxhVACiSIqQBjGSrH459bZuVcLkDPYfh8B8qr3iyzuXKGFrgIFORbPCsm8suGPX8jKFBGMjueDxgOfhrxFdy3U1tdW8UbQxpIXilLqeozBRtKgjOxjyfQfGrRVa8C2GInuGnkne5YOzyoiOAiiNY9sfl8u09uCST61ZaAooooCiiigKKKKCt+0l8aTe/9Bx+q4qB7K5Q1hbMDn+qwrkf3HlGPxBBH5V39q5/2Pef9P/1CoPscsxHpsGMnMSnnH2pJJCO3bc7UCT2rWPQ1PSr9Dhuslu/wKl8jnPHDSD8/lWq1UPahocd1ZBXLKY5VkRkO1lYZAYH8Cf8A3Aq2ocgH5UHqudxbrIjI6h0YFWVgCrAjBUg8EEcYrpRQZbf+D7zR5XudIHVtmO+axbJ/iaL13Y7Ac8DhxhRb/B3jS31OAtHw6+WaBvejYjlSCBuXOQGxg4PqCBY6pHjHwdCJRfwtJbXQIUyQlV3g+jqysr/mOcDOcDAO7Twoluc2jtbrknpL5oCSD+6b9mMnJERTJ7+tQtO1y5urxo0SMWcG5JZeW60g46UecbVU53t5uQVHYmn2k3Jkhjdu7Lk4qXQRrs7vqweW7kei55OfQnsPXJz6GoXijXUsbOa4bAWJCQO2W7In5sQPzrmuiqu+WKSSJizFghBRtpPHTdWVe3JUAkknOTUHx3oMd5HbRTFun9IjZlUgB8A+Rsg5X5UC/wBj/hxrbTxLLn6RdsbiUnv5+UHYY8vJHoWarxQBRQR7JNoKdghwP4TyoA+AB2/4ayzxV4Ye88RqqTmBo7SO6jbYJF3xTlUJjJAbG5vwrU2X65SD3QgjjnDLtPx4y3+Y9+MLLzSUOoQXGWDpFJHgYwyvhsHjJwVBGCPWgVnwU91OH1P6NdJHFsiCxMmGd8yMUZ2AOEjAYH1bgevt/AGwg2t9eW3byiYzJgf3Z9+D+B/WrZRQRNI0xLaCKCPOyFFjXPfCKACfnxUuiigKKKKAooooP//Z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templar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" y="-18728"/>
            <a:ext cx="12225294" cy="68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Kláštery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7536160" y="188640"/>
            <a:ext cx="4652888" cy="518457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Uzavřená společnost mnichů nebo jeptišek</a:t>
            </a:r>
          </a:p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Dodržují přísná pravidla – řeholi</a:t>
            </a:r>
          </a:p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V čele opat, resp. abatyše</a:t>
            </a:r>
          </a:p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Mnišské řády: benediktini, františkáni, dominikáni…</a:t>
            </a:r>
          </a:p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Zvláštní typ: rytířské řády – templáři, johanité…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Klášter = středisko vzdělanosti, opisovaly a uchovávaly se zde knihy, působily při nich školy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193" t="33200" r="25194" b="19201"/>
          <a:stretch/>
        </p:blipFill>
        <p:spPr>
          <a:xfrm>
            <a:off x="-1" y="0"/>
            <a:ext cx="1222450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800" t="31800" r="25194" b="24801"/>
          <a:stretch/>
        </p:blipFill>
        <p:spPr>
          <a:xfrm>
            <a:off x="0" y="476672"/>
            <a:ext cx="12375048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94" y="3290262"/>
            <a:ext cx="5372706" cy="35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3" y="-21100"/>
            <a:ext cx="5005137" cy="33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280" y="202586"/>
            <a:ext cx="8596668" cy="1320800"/>
          </a:xfrm>
        </p:spPr>
        <p:txBody>
          <a:bodyPr/>
          <a:lstStyle/>
          <a:p>
            <a:r>
              <a:rPr lang="cs-CZ" dirty="0" err="1" smtClean="0"/>
              <a:t>Match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388" y="1697825"/>
            <a:ext cx="8614811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sz="2800" b="1" dirty="0" err="1" smtClean="0"/>
              <a:t>Church</a:t>
            </a:r>
            <a:endParaRPr lang="cs-CZ" sz="2800" b="1" dirty="0" smtClean="0"/>
          </a:p>
          <a:p>
            <a:pPr>
              <a:buFont typeface="+mj-lt"/>
              <a:buAutoNum type="arabicPeriod"/>
            </a:pPr>
            <a:r>
              <a:rPr lang="cs-CZ" sz="2800" b="1" dirty="0" err="1" smtClean="0"/>
              <a:t>Cross</a:t>
            </a:r>
            <a:endParaRPr lang="cs-CZ" sz="2800" b="1" dirty="0" smtClean="0"/>
          </a:p>
          <a:p>
            <a:pPr>
              <a:buFont typeface="+mj-lt"/>
              <a:buAutoNum type="arabicPeriod"/>
            </a:pPr>
            <a:r>
              <a:rPr lang="cs-CZ" sz="2800" b="1" dirty="0" err="1" smtClean="0"/>
              <a:t>Jesus</a:t>
            </a:r>
            <a:r>
              <a:rPr lang="cs-CZ" sz="2800" b="1" dirty="0" smtClean="0"/>
              <a:t> Christ</a:t>
            </a:r>
          </a:p>
          <a:p>
            <a:pPr>
              <a:buFont typeface="+mj-lt"/>
              <a:buAutoNum type="arabicPeriod"/>
            </a:pPr>
            <a:r>
              <a:rPr lang="cs-CZ" sz="2800" b="1" dirty="0" err="1" smtClean="0"/>
              <a:t>Priest</a:t>
            </a:r>
            <a:endParaRPr lang="cs-CZ" sz="2800" b="1" dirty="0" smtClean="0"/>
          </a:p>
          <a:p>
            <a:pPr>
              <a:buFont typeface="+mj-lt"/>
              <a:buAutoNum type="arabicPeriod"/>
            </a:pPr>
            <a:r>
              <a:rPr lang="cs-CZ" sz="2800" b="1" dirty="0" err="1" smtClean="0"/>
              <a:t>God</a:t>
            </a:r>
            <a:endParaRPr lang="cs-CZ" sz="2800" b="1" dirty="0" smtClean="0"/>
          </a:p>
          <a:p>
            <a:pPr>
              <a:buFont typeface="+mj-lt"/>
              <a:buAutoNum type="arabicPeriod"/>
            </a:pPr>
            <a:r>
              <a:rPr lang="cs-CZ" sz="2800" b="1" dirty="0" smtClean="0"/>
              <a:t>Pope</a:t>
            </a:r>
          </a:p>
          <a:p>
            <a:pPr>
              <a:buFont typeface="+mj-lt"/>
              <a:buAutoNum type="arabicPeriod"/>
            </a:pPr>
            <a:r>
              <a:rPr lang="cs-CZ" sz="2800" b="1" dirty="0" err="1" smtClean="0"/>
              <a:t>Pray</a:t>
            </a:r>
            <a:endParaRPr lang="cs-CZ" sz="2800" b="1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32" name="Picture 8" descr="Výsledek obrázku pro g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61" y="4294398"/>
            <a:ext cx="3890384" cy="25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ri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7" y="4294398"/>
            <a:ext cx="3845274" cy="25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35" y="1523386"/>
            <a:ext cx="4196091" cy="2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pr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368" y="-21100"/>
            <a:ext cx="2484632" cy="1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jes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-17983"/>
            <a:ext cx="2490429" cy="333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christianit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9" y="-48126"/>
            <a:ext cx="12261987" cy="6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206" y="620688"/>
            <a:ext cx="9211210" cy="1320800"/>
          </a:xfrm>
        </p:spPr>
        <p:txBody>
          <a:bodyPr/>
          <a:lstStyle/>
          <a:p>
            <a:r>
              <a:rPr lang="cs-CZ" dirty="0" err="1" smtClean="0"/>
              <a:t>Revision</a:t>
            </a:r>
            <a:r>
              <a:rPr lang="cs-CZ" dirty="0" smtClean="0"/>
              <a:t> – </a:t>
            </a:r>
            <a:r>
              <a:rPr lang="cs-CZ" dirty="0" err="1" smtClean="0"/>
              <a:t>true</a:t>
            </a:r>
            <a:r>
              <a:rPr lang="cs-CZ" dirty="0" smtClean="0"/>
              <a:t> x </a:t>
            </a:r>
            <a:r>
              <a:rPr lang="cs-CZ" dirty="0" err="1" smtClean="0"/>
              <a:t>false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196752"/>
            <a:ext cx="11251314" cy="569773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 Christ </a:t>
            </a:r>
            <a:r>
              <a:rPr lang="cs-CZ" sz="2000" b="1" dirty="0" err="1" smtClean="0">
                <a:solidFill>
                  <a:schemeClr val="bg1"/>
                </a:solidFill>
              </a:rPr>
              <a:t>was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born</a:t>
            </a:r>
            <a:r>
              <a:rPr lang="cs-CZ" sz="2000" b="1" dirty="0" smtClean="0">
                <a:solidFill>
                  <a:schemeClr val="bg1"/>
                </a:solidFill>
              </a:rPr>
              <a:t> in Palestina (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Roman Empire).</a:t>
            </a:r>
          </a:p>
          <a:p>
            <a:pPr>
              <a:buFont typeface="+mj-lt"/>
              <a:buAutoNum type="arabicPeriod"/>
            </a:pPr>
            <a:r>
              <a:rPr lang="cs-CZ" sz="2000" b="1" dirty="0" err="1">
                <a:solidFill>
                  <a:schemeClr val="bg1"/>
                </a:solidFill>
              </a:rPr>
              <a:t>God's</a:t>
            </a:r>
            <a:r>
              <a:rPr lang="cs-CZ" sz="2000" b="1" dirty="0">
                <a:solidFill>
                  <a:schemeClr val="bg1"/>
                </a:solidFill>
              </a:rPr>
              <a:t> Ten </a:t>
            </a:r>
            <a:r>
              <a:rPr lang="cs-CZ" sz="2000" b="1" dirty="0" err="1" smtClean="0">
                <a:solidFill>
                  <a:schemeClr val="bg1"/>
                </a:solidFill>
              </a:rPr>
              <a:t>Commandments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contents</a:t>
            </a:r>
            <a:r>
              <a:rPr lang="cs-CZ" sz="2000" b="1" dirty="0" smtClean="0">
                <a:solidFill>
                  <a:schemeClr val="bg1"/>
                </a:solidFill>
              </a:rPr>
              <a:t> (obsahuje): </a:t>
            </a:r>
            <a:r>
              <a:rPr lang="cs-CZ" sz="2000" b="1" dirty="0" err="1" smtClean="0">
                <a:solidFill>
                  <a:schemeClr val="bg1"/>
                </a:solidFill>
              </a:rPr>
              <a:t>honour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mother</a:t>
            </a:r>
            <a:r>
              <a:rPr lang="cs-CZ" sz="2000" b="1" dirty="0" smtClean="0">
                <a:solidFill>
                  <a:schemeClr val="bg1"/>
                </a:solidFill>
              </a:rPr>
              <a:t> and </a:t>
            </a:r>
            <a:r>
              <a:rPr lang="cs-CZ" sz="2000" b="1" dirty="0" err="1" smtClean="0">
                <a:solidFill>
                  <a:schemeClr val="bg1"/>
                </a:solidFill>
              </a:rPr>
              <a:t>father</a:t>
            </a:r>
            <a:r>
              <a:rPr lang="cs-CZ" sz="2000" b="1" dirty="0" smtClean="0">
                <a:solidFill>
                  <a:schemeClr val="bg1"/>
                </a:solidFill>
              </a:rPr>
              <a:t>, no </a:t>
            </a:r>
            <a:r>
              <a:rPr lang="cs-CZ" sz="2000" b="1" dirty="0" err="1" smtClean="0">
                <a:solidFill>
                  <a:schemeClr val="bg1"/>
                </a:solidFill>
              </a:rPr>
              <a:t>steal</a:t>
            </a:r>
            <a:r>
              <a:rPr lang="cs-CZ" sz="2000" b="1" dirty="0" smtClean="0">
                <a:solidFill>
                  <a:schemeClr val="bg1"/>
                </a:solidFill>
              </a:rPr>
              <a:t>, </a:t>
            </a:r>
            <a:r>
              <a:rPr lang="cs-CZ" sz="2000" b="1" dirty="0" err="1" smtClean="0">
                <a:solidFill>
                  <a:schemeClr val="bg1"/>
                </a:solidFill>
              </a:rPr>
              <a:t>kill</a:t>
            </a:r>
            <a:r>
              <a:rPr lang="cs-CZ" sz="20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Romans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killed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, </a:t>
            </a:r>
            <a:r>
              <a:rPr lang="cs-CZ" sz="2000" b="1" dirty="0" err="1" smtClean="0">
                <a:solidFill>
                  <a:schemeClr val="bg1"/>
                </a:solidFill>
              </a:rPr>
              <a:t>because</a:t>
            </a:r>
            <a:r>
              <a:rPr lang="cs-CZ" sz="2000" b="1" dirty="0" smtClean="0">
                <a:solidFill>
                  <a:schemeClr val="bg1"/>
                </a:solidFill>
              </a:rPr>
              <a:t> he </a:t>
            </a:r>
            <a:r>
              <a:rPr lang="cs-CZ" sz="2000" b="1" dirty="0" err="1" smtClean="0">
                <a:solidFill>
                  <a:schemeClr val="bg1"/>
                </a:solidFill>
              </a:rPr>
              <a:t>was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enemy</a:t>
            </a:r>
            <a:r>
              <a:rPr lang="cs-CZ" sz="2000" b="1" dirty="0" smtClean="0">
                <a:solidFill>
                  <a:schemeClr val="bg1"/>
                </a:solidFill>
              </a:rPr>
              <a:t> (nepřítel) </a:t>
            </a:r>
            <a:r>
              <a:rPr lang="cs-CZ" sz="2000" b="1" dirty="0" err="1" smtClean="0">
                <a:solidFill>
                  <a:schemeClr val="bg1"/>
                </a:solidFill>
              </a:rPr>
              <a:t>of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Romans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 and Buddha </a:t>
            </a:r>
            <a:r>
              <a:rPr lang="cs-CZ" sz="2000" b="1" dirty="0" err="1" smtClean="0">
                <a:solidFill>
                  <a:schemeClr val="bg1"/>
                </a:solidFill>
              </a:rPr>
              <a:t>have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some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same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things</a:t>
            </a:r>
            <a:r>
              <a:rPr lang="cs-CZ" sz="2000" b="1" dirty="0" smtClean="0">
                <a:solidFill>
                  <a:schemeClr val="bg1"/>
                </a:solidFill>
              </a:rPr>
              <a:t>  and </a:t>
            </a:r>
            <a:r>
              <a:rPr lang="cs-CZ" sz="2000" b="1" dirty="0" err="1" smtClean="0">
                <a:solidFill>
                  <a:schemeClr val="bg1"/>
                </a:solidFill>
              </a:rPr>
              <a:t>ideas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Bible has </a:t>
            </a:r>
            <a:r>
              <a:rPr lang="cs-CZ" sz="2000" b="1" dirty="0" err="1" smtClean="0">
                <a:solidFill>
                  <a:schemeClr val="bg1"/>
                </a:solidFill>
              </a:rPr>
              <a:t>got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two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parts</a:t>
            </a:r>
            <a:r>
              <a:rPr lang="cs-CZ" sz="2000" b="1" dirty="0" smtClean="0">
                <a:solidFill>
                  <a:schemeClr val="bg1"/>
                </a:solidFill>
              </a:rPr>
              <a:t>: </a:t>
            </a:r>
            <a:r>
              <a:rPr lang="cs-CZ" sz="2000" b="1" dirty="0" err="1" smtClean="0">
                <a:solidFill>
                  <a:schemeClr val="bg1"/>
                </a:solidFill>
              </a:rPr>
              <a:t>Old</a:t>
            </a:r>
            <a:r>
              <a:rPr lang="cs-CZ" sz="2000" b="1" dirty="0" smtClean="0">
                <a:solidFill>
                  <a:schemeClr val="bg1"/>
                </a:solidFill>
              </a:rPr>
              <a:t> Testament (Zákon) and New Testament.</a:t>
            </a:r>
          </a:p>
          <a:p>
            <a:pPr>
              <a:buFont typeface="+mj-lt"/>
              <a:buAutoNum type="arabicPeriod"/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 has </a:t>
            </a:r>
            <a:r>
              <a:rPr lang="cs-CZ" sz="2000" b="1" dirty="0" err="1" smtClean="0">
                <a:solidFill>
                  <a:schemeClr val="bg1"/>
                </a:solidFill>
              </a:rPr>
              <a:t>got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students</a:t>
            </a:r>
            <a:r>
              <a:rPr lang="cs-CZ" sz="2000" b="1" dirty="0" smtClean="0">
                <a:solidFill>
                  <a:schemeClr val="bg1"/>
                </a:solidFill>
              </a:rPr>
              <a:t> – </a:t>
            </a:r>
            <a:r>
              <a:rPr lang="cs-CZ" sz="2000" b="1" dirty="0" err="1" smtClean="0">
                <a:solidFill>
                  <a:schemeClr val="bg1"/>
                </a:solidFill>
              </a:rPr>
              <a:t>they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were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apostles</a:t>
            </a:r>
            <a:r>
              <a:rPr lang="cs-CZ" sz="2000" b="1" dirty="0" smtClean="0">
                <a:solidFill>
                  <a:schemeClr val="bg1"/>
                </a:solidFill>
              </a:rPr>
              <a:t> and </a:t>
            </a:r>
            <a:r>
              <a:rPr lang="cs-CZ" sz="2000" b="1" dirty="0" err="1" smtClean="0">
                <a:solidFill>
                  <a:schemeClr val="bg1"/>
                </a:solidFill>
              </a:rPr>
              <a:t>there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were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seven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of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them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Peter </a:t>
            </a:r>
            <a:r>
              <a:rPr lang="cs-CZ" sz="2000" b="1" dirty="0" err="1" smtClean="0">
                <a:solidFill>
                  <a:schemeClr val="bg1"/>
                </a:solidFill>
              </a:rPr>
              <a:t>Iskariot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betrayed</a:t>
            </a:r>
            <a:r>
              <a:rPr lang="cs-CZ" sz="2000" b="1" dirty="0" smtClean="0">
                <a:solidFill>
                  <a:schemeClr val="bg1"/>
                </a:solidFill>
              </a:rPr>
              <a:t> (zradil) </a:t>
            </a: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Christianity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became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official</a:t>
            </a:r>
            <a:r>
              <a:rPr lang="cs-CZ" sz="2000" b="1" dirty="0" smtClean="0">
                <a:solidFill>
                  <a:schemeClr val="bg1"/>
                </a:solidFill>
              </a:rPr>
              <a:t> religion (oficiální náboženství) in Rome very </a:t>
            </a:r>
            <a:r>
              <a:rPr lang="cs-CZ" sz="2000" b="1" dirty="0" err="1" smtClean="0">
                <a:solidFill>
                  <a:schemeClr val="bg1"/>
                </a:solidFill>
              </a:rPr>
              <a:t>soon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after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Jesus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dead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Hope, love and </a:t>
            </a:r>
            <a:r>
              <a:rPr lang="cs-CZ" sz="2000" b="1" dirty="0" err="1" smtClean="0">
                <a:solidFill>
                  <a:schemeClr val="bg1"/>
                </a:solidFill>
              </a:rPr>
              <a:t>good</a:t>
            </a:r>
            <a:r>
              <a:rPr lang="cs-CZ" sz="2000" b="1" dirty="0" smtClean="0">
                <a:solidFill>
                  <a:schemeClr val="bg1"/>
                </a:solidFill>
              </a:rPr>
              <a:t> are very </a:t>
            </a:r>
            <a:r>
              <a:rPr lang="cs-CZ" sz="2000" b="1" dirty="0" err="1" smtClean="0">
                <a:solidFill>
                  <a:schemeClr val="bg1"/>
                </a:solidFill>
              </a:rPr>
              <a:t>important</a:t>
            </a:r>
            <a:r>
              <a:rPr lang="cs-CZ" sz="2000" b="1" dirty="0" smtClean="0">
                <a:solidFill>
                  <a:schemeClr val="bg1"/>
                </a:solidFill>
              </a:rPr>
              <a:t> (důležité) </a:t>
            </a:r>
            <a:r>
              <a:rPr lang="cs-CZ" sz="2000" b="1" dirty="0" err="1" smtClean="0">
                <a:solidFill>
                  <a:schemeClr val="bg1"/>
                </a:solidFill>
              </a:rPr>
              <a:t>ideas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>
                <a:solidFill>
                  <a:schemeClr val="bg1"/>
                </a:solidFill>
              </a:rPr>
              <a:t>C</a:t>
            </a:r>
            <a:r>
              <a:rPr lang="cs-CZ" sz="2000" b="1" dirty="0" err="1" smtClean="0">
                <a:solidFill>
                  <a:schemeClr val="bg1"/>
                </a:solidFill>
              </a:rPr>
              <a:t>hristianity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2000" b="1" dirty="0" err="1" smtClean="0">
                <a:solidFill>
                  <a:schemeClr val="bg1"/>
                </a:solidFill>
              </a:rPr>
              <a:t>Christianity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second </a:t>
            </a:r>
            <a:r>
              <a:rPr lang="cs-CZ" sz="2000" b="1" dirty="0" err="1" smtClean="0">
                <a:solidFill>
                  <a:schemeClr val="bg1"/>
                </a:solidFill>
              </a:rPr>
              <a:t>biggest</a:t>
            </a:r>
            <a:r>
              <a:rPr lang="cs-CZ" sz="2000" b="1" dirty="0" smtClean="0">
                <a:solidFill>
                  <a:schemeClr val="bg1"/>
                </a:solidFill>
              </a:rPr>
              <a:t> (druhé největší) religion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world</a:t>
            </a:r>
            <a:r>
              <a:rPr lang="cs-CZ" sz="2000" b="1" dirty="0" smtClean="0">
                <a:solidFill>
                  <a:schemeClr val="bg1"/>
                </a:solidFill>
              </a:rPr>
              <a:t> –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first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is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Islam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ek obrázku pro christianit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9" y="-48126"/>
            <a:ext cx="12261987" cy="6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True</a:t>
            </a:r>
            <a:r>
              <a:rPr lang="cs-CZ" dirty="0" smtClean="0"/>
              <a:t> x </a:t>
            </a:r>
            <a:r>
              <a:rPr lang="cs-CZ" dirty="0" err="1" smtClean="0"/>
              <a:t>false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9856" y="1412776"/>
            <a:ext cx="8596668" cy="448457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2400" b="1" dirty="0" err="1" smtClean="0">
                <a:solidFill>
                  <a:schemeClr val="bg1"/>
                </a:solidFill>
              </a:rPr>
              <a:t>Yes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</a:t>
            </a: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</a:t>
            </a:r>
          </a:p>
          <a:p>
            <a:pPr>
              <a:buFont typeface="+mj-lt"/>
              <a:buAutoNum type="arabicPeriod"/>
            </a:pPr>
            <a:r>
              <a:rPr lang="cs-CZ" sz="2400" b="1" dirty="0" err="1" smtClean="0">
                <a:solidFill>
                  <a:schemeClr val="bg1"/>
                </a:solidFill>
              </a:rPr>
              <a:t>Yes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400" b="1" dirty="0" err="1" smtClean="0">
                <a:solidFill>
                  <a:schemeClr val="bg1"/>
                </a:solidFill>
              </a:rPr>
              <a:t>Yes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</a:t>
            </a: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</a:t>
            </a: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</a:t>
            </a:r>
          </a:p>
          <a:p>
            <a:pPr>
              <a:buFont typeface="+mj-lt"/>
              <a:buAutoNum type="arabicPeriod"/>
            </a:pPr>
            <a:r>
              <a:rPr lang="cs-CZ" sz="2400" b="1" dirty="0" err="1" smtClean="0">
                <a:solidFill>
                  <a:schemeClr val="bg1"/>
                </a:solidFill>
              </a:rPr>
              <a:t>Yes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No </a:t>
            </a:r>
          </a:p>
          <a:p>
            <a:pPr>
              <a:buFont typeface="+mj-lt"/>
              <a:buAutoNum type="arabicPeriod"/>
            </a:pPr>
            <a:endParaRPr lang="cs-CZ" sz="2000" dirty="0" smtClean="0"/>
          </a:p>
          <a:p>
            <a:pPr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977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křesťané v arén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6372"/>
            <a:ext cx="12192000" cy="71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2144" y="548680"/>
            <a:ext cx="4410554" cy="1320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Historický vývoj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775520" y="1563294"/>
            <a:ext cx="10153128" cy="3475037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Vzniklo ve starověku na území Římské říše (Judea=Palestina)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Po tři staletí bylo křesťanství tajnou sektou a křesťané pro zábavu zabíjeni v amfiteátrech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313 n.l. - císař </a:t>
            </a:r>
            <a:r>
              <a:rPr lang="cs-CZ" altLang="cs-CZ" sz="2000" b="1" dirty="0" err="1" smtClean="0">
                <a:solidFill>
                  <a:schemeClr val="bg1"/>
                </a:solidFill>
              </a:rPr>
              <a:t>Constantinus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 legalizoval křesťanství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Křesťanství přežilo pád Říma i zánik starověku a stalo se mostem se středověkem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 středověkého člověka neexistovalo důležitější věci!</a:t>
            </a:r>
          </a:p>
          <a:p>
            <a:pPr algn="r" eaLnBrk="1" hangingPunct="1"/>
            <a:endParaRPr lang="cs-CZ" altLang="cs-CZ" sz="2000" dirty="0" smtClean="0"/>
          </a:p>
          <a:p>
            <a:pPr algn="r" eaLnBrk="1" hangingPunct="1"/>
            <a:endParaRPr lang="cs-CZ" alt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http://i3.cn.cz/1201613666_200801290280_DD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8" y="0"/>
            <a:ext cx="12370668" cy="818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519112"/>
            <a:ext cx="8596668" cy="1320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Církev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89212" y="1340768"/>
            <a:ext cx="12263448" cy="34750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chemeClr val="bg1"/>
                </a:solidFill>
              </a:rPr>
              <a:t>5.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st. </a:t>
            </a:r>
            <a:r>
              <a:rPr lang="cs-CZ" altLang="cs-CZ" sz="2000" b="1" dirty="0">
                <a:solidFill>
                  <a:schemeClr val="bg1"/>
                </a:solidFill>
              </a:rPr>
              <a:t>– křesťanství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sílí a šíří se </a:t>
            </a:r>
            <a:r>
              <a:rPr lang="cs-CZ" altLang="cs-CZ" sz="2000" b="1" dirty="0">
                <a:solidFill>
                  <a:schemeClr val="bg1"/>
                </a:solidFill>
              </a:rPr>
              <a:t>Evropou v mnoha podobách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→ </a:t>
            </a:r>
            <a:r>
              <a:rPr lang="cs-CZ" altLang="cs-CZ" sz="2000" b="1" dirty="0">
                <a:solidFill>
                  <a:schemeClr val="bg1"/>
                </a:solidFill>
              </a:rPr>
              <a:t>je nutné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ho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sjednotit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a organizovat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chemeClr val="bg1"/>
                </a:solidFill>
              </a:rPr>
              <a:t>Církev – organizace, která sjednocuje všechny křesťany, řídí jejich život, šíří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víru…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Protože se na přelomu středověku a novověku církev pro různé neshody začala štěpit na mnoho různých proudů, máme dnes desítky a stovky křesťanských církví, nejznámější jsou katolíci a evangelíci (=protestanté)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villag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0"/>
            <a:ext cx="12182156" cy="76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020" y="1184424"/>
            <a:ext cx="8596668" cy="13208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 smtClean="0">
                <a:solidFill>
                  <a:schemeClr val="bg1"/>
                </a:solidFill>
              </a:rPr>
              <a:t>Křesťanství a středověký člověk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2423592" y="2204864"/>
            <a:ext cx="9529220" cy="4536504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Život obyčejného člověka (rolníka) je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těžký, tvrdý a není v něm mnoho radosti ani naděje na zlepšení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Kromě toho má rolník </a:t>
            </a:r>
            <a:r>
              <a:rPr lang="cs-CZ" altLang="cs-CZ" sz="2000" b="1" dirty="0">
                <a:solidFill>
                  <a:schemeClr val="bg1"/>
                </a:solidFill>
              </a:rPr>
              <a:t>spoustu otázek o fungování světa a žádné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odpovědi</a:t>
            </a:r>
          </a:p>
          <a:p>
            <a:pPr algn="r"/>
            <a:r>
              <a:rPr lang="cs-CZ" altLang="cs-CZ" sz="2000" b="1" dirty="0">
                <a:solidFill>
                  <a:schemeClr val="bg1"/>
                </a:solidFill>
              </a:rPr>
              <a:t>Bůh – stvořil svět a řídí jej s vyšším záměrem → toto vědomí zbavuje člověka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zodpovědnosti za vlastní život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Bůh </a:t>
            </a:r>
            <a:r>
              <a:rPr lang="cs-CZ" altLang="cs-CZ" sz="2000" b="1" dirty="0">
                <a:solidFill>
                  <a:schemeClr val="bg1"/>
                </a:solidFill>
              </a:rPr>
              <a:t>je odpovědí na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vše a zároveň dává naději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Život středověkého čl. je cesta = poutník světem směřující k Bohu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algn="r" eaLnBrk="1" hangingPunct="1"/>
            <a:endParaRPr lang="cs-CZ" altLang="cs-CZ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nd05.jxs.cz/854/869/e463b22f6f_87223231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Křesťanství a středověký člověk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4221088"/>
            <a:ext cx="5850714" cy="3880773"/>
          </a:xfrm>
        </p:spPr>
        <p:txBody>
          <a:bodyPr/>
          <a:lstStyle/>
          <a:p>
            <a:r>
              <a:rPr lang="cs-CZ" altLang="cs-CZ" sz="2000" b="1" i="1" dirty="0">
                <a:solidFill>
                  <a:schemeClr val="bg1"/>
                </a:solidFill>
              </a:rPr>
              <a:t>Špatná úroda? → Bůh tě trestá za hříchy.</a:t>
            </a:r>
          </a:p>
          <a:p>
            <a:r>
              <a:rPr lang="cs-CZ" altLang="cs-CZ" sz="2000" b="1" i="1" dirty="0">
                <a:solidFill>
                  <a:schemeClr val="bg1"/>
                </a:solidFill>
              </a:rPr>
              <a:t>Dobrá úroda? → Bůh tě odměňuje za víru.</a:t>
            </a:r>
          </a:p>
          <a:p>
            <a:r>
              <a:rPr lang="cs-CZ" altLang="cs-CZ" sz="2000" b="1" i="1" dirty="0">
                <a:solidFill>
                  <a:schemeClr val="bg1"/>
                </a:solidFill>
              </a:rPr>
              <a:t>Trpíš v pozemském životě? → Po smrti budeš v království nebeském po Kristově boku.</a:t>
            </a:r>
          </a:p>
          <a:p>
            <a:r>
              <a:rPr lang="cs-CZ" altLang="cs-CZ" sz="2000" b="1" i="1" dirty="0">
                <a:solidFill>
                  <a:schemeClr val="bg1"/>
                </a:solidFill>
              </a:rPr>
              <a:t>Vede soused hříšný život? → Po smrti skončí v pekelných mukách.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1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178"/>
            <a:ext cx="12192000" cy="7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91976"/>
            <a:ext cx="8596668" cy="1320800"/>
          </a:xfrm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cs-CZ" b="1" dirty="0">
                <a:solidFill>
                  <a:schemeClr val="bg1"/>
                </a:solidFill>
              </a:rPr>
              <a:t>Křesťanství </a:t>
            </a:r>
            <a:r>
              <a:rPr lang="cs-CZ" b="1" dirty="0" smtClean="0">
                <a:solidFill>
                  <a:schemeClr val="bg1"/>
                </a:solidFill>
              </a:rPr>
              <a:t>a středověká společnost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343472" y="2708920"/>
            <a:ext cx="10585176" cy="4968552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Poslušní </a:t>
            </a:r>
            <a:r>
              <a:rPr lang="cs-CZ" altLang="cs-CZ" sz="2000" b="1" dirty="0">
                <a:solidFill>
                  <a:schemeClr val="bg1"/>
                </a:solidFill>
              </a:rPr>
              <a:t>křesťané dostanou odměnu za těžký život na zemi → blaženost v nebi</a:t>
            </a:r>
          </a:p>
          <a:p>
            <a:pPr algn="r" eaLnBrk="1" hangingPunct="1"/>
            <a:r>
              <a:rPr lang="cs-CZ" altLang="cs-CZ" sz="2000" b="1" dirty="0">
                <a:solidFill>
                  <a:schemeClr val="bg1"/>
                </a:solidFill>
              </a:rPr>
              <a:t>Hříšníci budou mučeni v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pekle</a:t>
            </a:r>
          </a:p>
          <a:p>
            <a:pPr algn="r" eaLnBrk="1" hangingPunct="1"/>
            <a:r>
              <a:rPr lang="cs-CZ" altLang="cs-CZ" sz="2000" b="1" dirty="0" smtClean="0">
                <a:solidFill>
                  <a:schemeClr val="bg1"/>
                </a:solidFill>
              </a:rPr>
              <a:t>Touha </a:t>
            </a:r>
            <a:r>
              <a:rPr lang="cs-CZ" altLang="cs-CZ" sz="2000" b="1" dirty="0">
                <a:solidFill>
                  <a:schemeClr val="bg1"/>
                </a:solidFill>
              </a:rPr>
              <a:t>po odměně a strach z trestu udržuje středověkou společnost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funkční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Křesťanství ovládá celou Evropu, člověk nemá na výběr, hned po narození je pokřtěn, nejhorší trest = být vyloučen ze společnosti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Církevní úkony provázejí člověka celý život: křest, svatba, poslední pomazání…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Křesťan má povinnost každou neděli jít na mši a min. 1x za rok ke zpovědi → evidence lidí a kontrola chování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Cizinci (nekřesťané) jsou bráni jako pohané a mají menší práva</a:t>
            </a:r>
          </a:p>
          <a:p>
            <a:pPr algn="r"/>
            <a:r>
              <a:rPr lang="cs-CZ" altLang="cs-CZ" sz="2000" b="1" dirty="0" smtClean="0">
                <a:solidFill>
                  <a:schemeClr val="bg1"/>
                </a:solidFill>
              </a:rPr>
              <a:t>Představitelé církve jsou často jediní vzdělaní (95% negramotní)</a:t>
            </a:r>
            <a:endParaRPr lang="cs-CZ" altLang="cs-CZ" sz="2000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Faset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895</Words>
  <Application>Microsoft Office PowerPoint</Application>
  <PresentationFormat>Širokoúhlá obrazovka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Symbol</vt:lpstr>
      <vt:lpstr>Trebuchet MS</vt:lpstr>
      <vt:lpstr>Wingdings 3</vt:lpstr>
      <vt:lpstr>Faseta</vt:lpstr>
      <vt:lpstr>Křesťanství v myšlení středověkého člověka</vt:lpstr>
      <vt:lpstr>Match the words  with the pictures</vt:lpstr>
      <vt:lpstr>Revision – true x false</vt:lpstr>
      <vt:lpstr>True x false</vt:lpstr>
      <vt:lpstr>Historický vývoj</vt:lpstr>
      <vt:lpstr>Církev</vt:lpstr>
      <vt:lpstr>Křesťanství a středověký člověk</vt:lpstr>
      <vt:lpstr>Křesťanství a středověký člověk</vt:lpstr>
      <vt:lpstr>Křesťanství a středověká společnost</vt:lpstr>
      <vt:lpstr>Prezentace aplikace PowerPoint</vt:lpstr>
      <vt:lpstr>Křesťanství a boj proti herezím</vt:lpstr>
      <vt:lpstr>Organizace církve</vt:lpstr>
      <vt:lpstr>Rozpad církve</vt:lpstr>
      <vt:lpstr>Papež</vt:lpstr>
      <vt:lpstr>Kláštery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Křesťanství v raném středověku</dc:title>
  <dc:creator>ucitel</dc:creator>
  <cp:lastModifiedBy>Zářecký Tomáš</cp:lastModifiedBy>
  <cp:revision>46</cp:revision>
  <dcterms:created xsi:type="dcterms:W3CDTF">2014-09-12T15:27:21Z</dcterms:created>
  <dcterms:modified xsi:type="dcterms:W3CDTF">2020-01-07T13:12:36Z</dcterms:modified>
</cp:coreProperties>
</file>