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67" r:id="rId2"/>
    <p:sldId id="274" r:id="rId3"/>
    <p:sldId id="272" r:id="rId4"/>
    <p:sldId id="256" r:id="rId5"/>
    <p:sldId id="258" r:id="rId6"/>
    <p:sldId id="270" r:id="rId7"/>
    <p:sldId id="262" r:id="rId8"/>
    <p:sldId id="271" r:id="rId9"/>
    <p:sldId id="275" r:id="rId10"/>
    <p:sldId id="276" r:id="rId11"/>
    <p:sldId id="278" r:id="rId12"/>
    <p:sldId id="279" r:id="rId13"/>
    <p:sldId id="281" r:id="rId14"/>
    <p:sldId id="282" r:id="rId15"/>
    <p:sldId id="283" r:id="rId16"/>
    <p:sldId id="269" r:id="rId17"/>
    <p:sldId id="284" r:id="rId18"/>
  </p:sldIdLst>
  <p:sldSz cx="12192000" cy="6858000"/>
  <p:notesSz cx="6858000" cy="99472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BE017-668C-41B1-BD5E-337895381228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14E1E9CC-B490-4F13-84AF-B9A9B3EE40BF}">
      <dgm:prSet phldrT="[Text]" custT="1"/>
      <dgm:spPr/>
      <dgm:t>
        <a:bodyPr/>
        <a:lstStyle/>
        <a:p>
          <a:r>
            <a:rPr lang="cs-CZ" sz="2000" b="1" dirty="0" smtClean="0"/>
            <a:t>Oligarchie</a:t>
          </a:r>
          <a:endParaRPr lang="cs-CZ" sz="2000" b="1" dirty="0"/>
        </a:p>
      </dgm:t>
    </dgm:pt>
    <dgm:pt modelId="{EC1DF99F-F080-413B-ABAC-5710CB03EECF}" type="parTrans" cxnId="{6FFE21CB-5A34-423C-BF18-7324DCEFAC57}">
      <dgm:prSet/>
      <dgm:spPr/>
      <dgm:t>
        <a:bodyPr/>
        <a:lstStyle/>
        <a:p>
          <a:endParaRPr lang="cs-CZ" sz="2400" b="1"/>
        </a:p>
      </dgm:t>
    </dgm:pt>
    <dgm:pt modelId="{3808E4B5-76CD-496B-9EAE-2FC36C6569C4}" type="sibTrans" cxnId="{6FFE21CB-5A34-423C-BF18-7324DCEFAC57}">
      <dgm:prSet/>
      <dgm:spPr/>
      <dgm:t>
        <a:bodyPr/>
        <a:lstStyle/>
        <a:p>
          <a:endParaRPr lang="cs-CZ" sz="2400" b="1"/>
        </a:p>
      </dgm:t>
    </dgm:pt>
    <dgm:pt modelId="{2DFFBBA2-9C72-4A27-81E2-AEB4A5DFD354}">
      <dgm:prSet phldrT="[Text]" custT="1"/>
      <dgm:spPr/>
      <dgm:t>
        <a:bodyPr/>
        <a:lstStyle/>
        <a:p>
          <a:r>
            <a:rPr lang="cs-CZ" sz="2000" b="1" dirty="0" smtClean="0"/>
            <a:t>Diktatura / Totalita</a:t>
          </a:r>
          <a:endParaRPr lang="cs-CZ" sz="2000" b="1" dirty="0"/>
        </a:p>
      </dgm:t>
    </dgm:pt>
    <dgm:pt modelId="{86A53C2D-5F05-41BE-870B-5DF116FD1CD4}" type="parTrans" cxnId="{6F09A176-DA05-4D49-B083-5B6D52165794}">
      <dgm:prSet/>
      <dgm:spPr/>
      <dgm:t>
        <a:bodyPr/>
        <a:lstStyle/>
        <a:p>
          <a:endParaRPr lang="cs-CZ" sz="2400" b="1"/>
        </a:p>
      </dgm:t>
    </dgm:pt>
    <dgm:pt modelId="{22ABE838-B03B-4FFA-A46B-8A10F09516D8}" type="sibTrans" cxnId="{6F09A176-DA05-4D49-B083-5B6D52165794}">
      <dgm:prSet/>
      <dgm:spPr/>
      <dgm:t>
        <a:bodyPr/>
        <a:lstStyle/>
        <a:p>
          <a:endParaRPr lang="cs-CZ" sz="2400" b="1"/>
        </a:p>
      </dgm:t>
    </dgm:pt>
    <dgm:pt modelId="{064E55FC-E6DA-4798-9549-B7B6348088D3}">
      <dgm:prSet phldrT="[Text]" custT="1"/>
      <dgm:spPr/>
      <dgm:t>
        <a:bodyPr/>
        <a:lstStyle/>
        <a:p>
          <a:r>
            <a:rPr lang="cs-CZ" sz="1800" b="1" dirty="0" smtClean="0"/>
            <a:t>Fašismus (Itálie Mussoliniho, Španělsko Franca)</a:t>
          </a:r>
          <a:endParaRPr lang="cs-CZ" sz="1800" b="1" dirty="0"/>
        </a:p>
      </dgm:t>
    </dgm:pt>
    <dgm:pt modelId="{AE1F9E68-9705-49F1-B289-A4E9043574DC}" type="parTrans" cxnId="{1B9D49D7-B92B-46AD-890C-56E71C2970AA}">
      <dgm:prSet/>
      <dgm:spPr/>
      <dgm:t>
        <a:bodyPr/>
        <a:lstStyle/>
        <a:p>
          <a:endParaRPr lang="cs-CZ" sz="2400" b="1"/>
        </a:p>
      </dgm:t>
    </dgm:pt>
    <dgm:pt modelId="{B964DE41-6D4A-489D-A04E-EA67067185F0}" type="sibTrans" cxnId="{1B9D49D7-B92B-46AD-890C-56E71C2970AA}">
      <dgm:prSet/>
      <dgm:spPr/>
      <dgm:t>
        <a:bodyPr/>
        <a:lstStyle/>
        <a:p>
          <a:endParaRPr lang="cs-CZ" sz="2400" b="1"/>
        </a:p>
      </dgm:t>
    </dgm:pt>
    <dgm:pt modelId="{642377A8-5914-4694-9DDF-8E1EDF1147E9}">
      <dgm:prSet phldrT="[Text]" custT="1"/>
      <dgm:spPr/>
      <dgm:t>
        <a:bodyPr/>
        <a:lstStyle/>
        <a:p>
          <a:r>
            <a:rPr lang="cs-CZ" sz="1800" b="1" dirty="0" smtClean="0"/>
            <a:t>Nacismus (Třetí říše A. Hitlera)</a:t>
          </a:r>
          <a:endParaRPr lang="cs-CZ" sz="1800" b="1" dirty="0"/>
        </a:p>
      </dgm:t>
    </dgm:pt>
    <dgm:pt modelId="{14F17502-D3E6-43B5-9D0C-6ADD4F946452}" type="parTrans" cxnId="{34C715BF-0637-473A-B55C-D515BACAB1AB}">
      <dgm:prSet/>
      <dgm:spPr/>
      <dgm:t>
        <a:bodyPr/>
        <a:lstStyle/>
        <a:p>
          <a:endParaRPr lang="cs-CZ" sz="2400" b="1"/>
        </a:p>
      </dgm:t>
    </dgm:pt>
    <dgm:pt modelId="{55620E66-4589-4255-91FE-7FC74F8F1C46}" type="sibTrans" cxnId="{34C715BF-0637-473A-B55C-D515BACAB1AB}">
      <dgm:prSet/>
      <dgm:spPr/>
      <dgm:t>
        <a:bodyPr/>
        <a:lstStyle/>
        <a:p>
          <a:endParaRPr lang="cs-CZ" sz="2400" b="1"/>
        </a:p>
      </dgm:t>
    </dgm:pt>
    <dgm:pt modelId="{0ACF4FA1-EBF0-48EF-8709-4C8F2986DB10}">
      <dgm:prSet phldrT="[Text]" custT="1"/>
      <dgm:spPr/>
      <dgm:t>
        <a:bodyPr/>
        <a:lstStyle/>
        <a:p>
          <a:r>
            <a:rPr lang="cs-CZ" sz="1800" b="1" dirty="0" smtClean="0"/>
            <a:t>Komunismus (SSSR, KLDR, Čína)</a:t>
          </a:r>
          <a:endParaRPr lang="cs-CZ" sz="1800" b="1" dirty="0"/>
        </a:p>
      </dgm:t>
    </dgm:pt>
    <dgm:pt modelId="{0FDFC18A-F6C3-47A4-9173-1F43DDFE64B9}" type="parTrans" cxnId="{B5543810-C80E-45E4-8B02-455B3166D79E}">
      <dgm:prSet/>
      <dgm:spPr/>
      <dgm:t>
        <a:bodyPr/>
        <a:lstStyle/>
        <a:p>
          <a:endParaRPr lang="cs-CZ" sz="2400" b="1"/>
        </a:p>
      </dgm:t>
    </dgm:pt>
    <dgm:pt modelId="{16B3C6C5-6042-44AC-AD70-F06DBA44C910}" type="sibTrans" cxnId="{B5543810-C80E-45E4-8B02-455B3166D79E}">
      <dgm:prSet/>
      <dgm:spPr/>
      <dgm:t>
        <a:bodyPr/>
        <a:lstStyle/>
        <a:p>
          <a:endParaRPr lang="cs-CZ" sz="2400" b="1"/>
        </a:p>
      </dgm:t>
    </dgm:pt>
    <dgm:pt modelId="{D21F2826-EF50-4BE0-A368-C46FA6E9DF61}">
      <dgm:prSet phldrT="[Text]" custT="1"/>
      <dgm:spPr/>
      <dgm:t>
        <a:bodyPr/>
        <a:lstStyle/>
        <a:p>
          <a:r>
            <a:rPr lang="cs-CZ" sz="2000" b="1" dirty="0" smtClean="0"/>
            <a:t>Levicová</a:t>
          </a:r>
          <a:endParaRPr lang="cs-CZ" sz="2000" b="1" dirty="0"/>
        </a:p>
      </dgm:t>
    </dgm:pt>
    <dgm:pt modelId="{40D3A6B0-5253-49FE-91FE-46A85780FE5A}" type="parTrans" cxnId="{A2169FE3-0CDB-445B-A5C3-53B373123554}">
      <dgm:prSet/>
      <dgm:spPr/>
      <dgm:t>
        <a:bodyPr/>
        <a:lstStyle/>
        <a:p>
          <a:endParaRPr lang="cs-CZ" sz="2400" b="1"/>
        </a:p>
      </dgm:t>
    </dgm:pt>
    <dgm:pt modelId="{FC089836-C087-4774-86FA-367FD8FDA315}" type="sibTrans" cxnId="{A2169FE3-0CDB-445B-A5C3-53B373123554}">
      <dgm:prSet/>
      <dgm:spPr/>
      <dgm:t>
        <a:bodyPr/>
        <a:lstStyle/>
        <a:p>
          <a:endParaRPr lang="cs-CZ" sz="2400" b="1"/>
        </a:p>
      </dgm:t>
    </dgm:pt>
    <dgm:pt modelId="{90797604-DCF0-44F8-8CFC-52330E1A0D68}">
      <dgm:prSet phldrT="[Text]" custT="1"/>
      <dgm:spPr/>
      <dgm:t>
        <a:bodyPr/>
        <a:lstStyle/>
        <a:p>
          <a:r>
            <a:rPr lang="cs-CZ" sz="2000" b="1" dirty="0" smtClean="0"/>
            <a:t>Pravicová</a:t>
          </a:r>
          <a:endParaRPr lang="cs-CZ" sz="2000" b="1" dirty="0"/>
        </a:p>
      </dgm:t>
    </dgm:pt>
    <dgm:pt modelId="{1B30ADF4-EEBD-4F4D-9517-D5BD977A3E4A}" type="parTrans" cxnId="{E3C92072-6630-4652-8F93-E70773CB89AA}">
      <dgm:prSet/>
      <dgm:spPr/>
      <dgm:t>
        <a:bodyPr/>
        <a:lstStyle/>
        <a:p>
          <a:endParaRPr lang="cs-CZ" sz="2400" b="1"/>
        </a:p>
      </dgm:t>
    </dgm:pt>
    <dgm:pt modelId="{AB895A28-8A33-463F-BBF6-E97F528F1C0E}" type="sibTrans" cxnId="{E3C92072-6630-4652-8F93-E70773CB89AA}">
      <dgm:prSet/>
      <dgm:spPr/>
      <dgm:t>
        <a:bodyPr/>
        <a:lstStyle/>
        <a:p>
          <a:endParaRPr lang="cs-CZ" sz="2400" b="1"/>
        </a:p>
      </dgm:t>
    </dgm:pt>
    <dgm:pt modelId="{43CD90A9-0F50-4230-AC00-801697601E23}">
      <dgm:prSet phldrT="[Text]" custT="1"/>
      <dgm:spPr/>
      <dgm:t>
        <a:bodyPr/>
        <a:lstStyle/>
        <a:p>
          <a:r>
            <a:rPr lang="cs-CZ" sz="2000" b="1" dirty="0" smtClean="0"/>
            <a:t>Absolutismus</a:t>
          </a:r>
          <a:endParaRPr lang="cs-CZ" sz="2000" b="1" dirty="0"/>
        </a:p>
      </dgm:t>
    </dgm:pt>
    <dgm:pt modelId="{3D50912E-74BB-46BF-938F-E8C8830248B8}" type="parTrans" cxnId="{9C508926-4C28-4A6F-8D88-6D6A31AC4520}">
      <dgm:prSet/>
      <dgm:spPr/>
      <dgm:t>
        <a:bodyPr/>
        <a:lstStyle/>
        <a:p>
          <a:endParaRPr lang="cs-CZ" sz="2400" b="1"/>
        </a:p>
      </dgm:t>
    </dgm:pt>
    <dgm:pt modelId="{1CBC9513-90DF-4E92-A8E1-2BDC690C6585}" type="sibTrans" cxnId="{9C508926-4C28-4A6F-8D88-6D6A31AC4520}">
      <dgm:prSet/>
      <dgm:spPr/>
      <dgm:t>
        <a:bodyPr/>
        <a:lstStyle/>
        <a:p>
          <a:endParaRPr lang="cs-CZ" sz="2400" b="1"/>
        </a:p>
      </dgm:t>
    </dgm:pt>
    <dgm:pt modelId="{A72121C0-63D2-42B5-8078-EF325B3B9F2F}">
      <dgm:prSet phldrT="[Text]" custT="1"/>
      <dgm:spPr/>
      <dgm:t>
        <a:bodyPr/>
        <a:lstStyle/>
        <a:p>
          <a:r>
            <a:rPr lang="cs-CZ" sz="1800" b="1" dirty="0" smtClean="0"/>
            <a:t>1 panovník bez ústavy a dělby moci, historické státy</a:t>
          </a:r>
          <a:endParaRPr lang="cs-CZ" sz="1800" b="1" dirty="0"/>
        </a:p>
      </dgm:t>
    </dgm:pt>
    <dgm:pt modelId="{248E034E-64D9-47C8-A1A5-B103B982A076}" type="parTrans" cxnId="{D0FC6B41-34EB-4E0E-A99E-2C53EE0EFC83}">
      <dgm:prSet/>
      <dgm:spPr/>
      <dgm:t>
        <a:bodyPr/>
        <a:lstStyle/>
        <a:p>
          <a:endParaRPr lang="cs-CZ" sz="2400" b="1"/>
        </a:p>
      </dgm:t>
    </dgm:pt>
    <dgm:pt modelId="{047CFFFF-697F-4631-9499-5AF793B1CAB8}" type="sibTrans" cxnId="{D0FC6B41-34EB-4E0E-A99E-2C53EE0EFC83}">
      <dgm:prSet/>
      <dgm:spPr/>
      <dgm:t>
        <a:bodyPr/>
        <a:lstStyle/>
        <a:p>
          <a:endParaRPr lang="cs-CZ" sz="2400" b="1"/>
        </a:p>
      </dgm:t>
    </dgm:pt>
    <dgm:pt modelId="{DF2FDBF4-9DCE-4292-B0CE-C056B33E243F}">
      <dgm:prSet phldrT="[Text]" custT="1"/>
      <dgm:spPr/>
      <dgm:t>
        <a:bodyPr/>
        <a:lstStyle/>
        <a:p>
          <a:r>
            <a:rPr lang="cs-CZ" sz="1800" b="1" dirty="0" smtClean="0"/>
            <a:t>Úzká skupina bohatých, urozených apod.</a:t>
          </a:r>
          <a:endParaRPr lang="cs-CZ" sz="1800" b="1" dirty="0"/>
        </a:p>
      </dgm:t>
    </dgm:pt>
    <dgm:pt modelId="{B92D2EE2-7C9C-4C29-9822-366D7697A979}" type="parTrans" cxnId="{9FC70827-28B3-435F-9404-D89E28EB9901}">
      <dgm:prSet/>
      <dgm:spPr/>
      <dgm:t>
        <a:bodyPr/>
        <a:lstStyle/>
        <a:p>
          <a:endParaRPr lang="cs-CZ" sz="2400" b="1"/>
        </a:p>
      </dgm:t>
    </dgm:pt>
    <dgm:pt modelId="{63526E61-831C-4EBD-85ED-4FAD6716A891}" type="sibTrans" cxnId="{9FC70827-28B3-435F-9404-D89E28EB9901}">
      <dgm:prSet/>
      <dgm:spPr/>
      <dgm:t>
        <a:bodyPr/>
        <a:lstStyle/>
        <a:p>
          <a:endParaRPr lang="cs-CZ" sz="2400" b="1"/>
        </a:p>
      </dgm:t>
    </dgm:pt>
    <dgm:pt modelId="{CEE5A900-435C-43C1-90E7-5ABAB94E4AA8}">
      <dgm:prSet phldrT="[Text]" custT="1"/>
      <dgm:spPr/>
      <dgm:t>
        <a:bodyPr/>
        <a:lstStyle/>
        <a:p>
          <a:r>
            <a:rPr lang="cs-CZ" sz="1800" b="1" dirty="0" smtClean="0"/>
            <a:t>Neuznává žádné meze, kontrola všeho ve státě</a:t>
          </a:r>
          <a:endParaRPr lang="cs-CZ" sz="1800" b="1" dirty="0"/>
        </a:p>
      </dgm:t>
    </dgm:pt>
    <dgm:pt modelId="{27778BCF-5E97-4301-8A4D-DECD17A51334}" type="parTrans" cxnId="{2EAF33DB-10E6-44C9-AD94-7C0270D420EC}">
      <dgm:prSet/>
      <dgm:spPr/>
      <dgm:t>
        <a:bodyPr/>
        <a:lstStyle/>
        <a:p>
          <a:endParaRPr lang="cs-CZ" sz="2400" b="1"/>
        </a:p>
      </dgm:t>
    </dgm:pt>
    <dgm:pt modelId="{B22F7468-757B-4617-B270-16FD1DECFC22}" type="sibTrans" cxnId="{2EAF33DB-10E6-44C9-AD94-7C0270D420EC}">
      <dgm:prSet/>
      <dgm:spPr/>
      <dgm:t>
        <a:bodyPr/>
        <a:lstStyle/>
        <a:p>
          <a:endParaRPr lang="cs-CZ" sz="2400" b="1"/>
        </a:p>
      </dgm:t>
    </dgm:pt>
    <dgm:pt modelId="{92159339-C94A-4781-8A28-D0A75A69FF29}">
      <dgm:prSet phldrT="[Text]" custT="1"/>
      <dgm:spPr/>
      <dgm:t>
        <a:bodyPr/>
        <a:lstStyle/>
        <a:p>
          <a:r>
            <a:rPr lang="cs-CZ" sz="3200" b="1" dirty="0" smtClean="0"/>
            <a:t>Autokracie</a:t>
          </a:r>
          <a:endParaRPr lang="cs-CZ" sz="3200" b="1" dirty="0"/>
        </a:p>
      </dgm:t>
    </dgm:pt>
    <dgm:pt modelId="{5DE94447-F6C8-4319-8992-A6BB73ED450E}" type="parTrans" cxnId="{EAED4A41-7E01-4025-98C4-E4BC11C0A0B0}">
      <dgm:prSet/>
      <dgm:spPr/>
      <dgm:t>
        <a:bodyPr/>
        <a:lstStyle/>
        <a:p>
          <a:endParaRPr lang="cs-CZ"/>
        </a:p>
      </dgm:t>
    </dgm:pt>
    <dgm:pt modelId="{B56D8341-482D-485A-8A09-BAC6A999B0CD}" type="sibTrans" cxnId="{EAED4A41-7E01-4025-98C4-E4BC11C0A0B0}">
      <dgm:prSet/>
      <dgm:spPr/>
      <dgm:t>
        <a:bodyPr/>
        <a:lstStyle/>
        <a:p>
          <a:endParaRPr lang="cs-CZ"/>
        </a:p>
      </dgm:t>
    </dgm:pt>
    <dgm:pt modelId="{0B18F0D9-88A5-4A5D-BE35-35009411FCFE}" type="pres">
      <dgm:prSet presAssocID="{6E8BE017-668C-41B1-BD5E-3378953812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3A820CA-F88A-4DA5-9872-DF2F081B9D09}" type="pres">
      <dgm:prSet presAssocID="{92159339-C94A-4781-8A28-D0A75A69FF29}" presName="hierRoot1" presStyleCnt="0"/>
      <dgm:spPr/>
    </dgm:pt>
    <dgm:pt modelId="{33A631B4-D63E-483B-8929-F5C754E6EA33}" type="pres">
      <dgm:prSet presAssocID="{92159339-C94A-4781-8A28-D0A75A69FF29}" presName="composite" presStyleCnt="0"/>
      <dgm:spPr/>
    </dgm:pt>
    <dgm:pt modelId="{13075E23-917C-4374-B067-8560509054E4}" type="pres">
      <dgm:prSet presAssocID="{92159339-C94A-4781-8A28-D0A75A69FF29}" presName="background" presStyleLbl="node0" presStyleIdx="0" presStyleCnt="1"/>
      <dgm:spPr/>
    </dgm:pt>
    <dgm:pt modelId="{80E629AD-B4D9-4FE6-A92A-BD9D9DB95F1D}" type="pres">
      <dgm:prSet presAssocID="{92159339-C94A-4781-8A28-D0A75A69FF29}" presName="text" presStyleLbl="fgAcc0" presStyleIdx="0" presStyleCnt="1" custScaleX="170042" custLinFactX="-12324" custLinFactNeighborX="-100000" custLinFactNeighborY="345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1F55F9F-C86F-4C42-987E-9BFD85E532D4}" type="pres">
      <dgm:prSet presAssocID="{92159339-C94A-4781-8A28-D0A75A69FF29}" presName="hierChild2" presStyleCnt="0"/>
      <dgm:spPr/>
    </dgm:pt>
    <dgm:pt modelId="{C6019D5C-6FB1-465B-9F5E-75F9E4DA0497}" type="pres">
      <dgm:prSet presAssocID="{3D50912E-74BB-46BF-938F-E8C8830248B8}" presName="Name10" presStyleLbl="parChTrans1D2" presStyleIdx="0" presStyleCnt="3"/>
      <dgm:spPr/>
      <dgm:t>
        <a:bodyPr/>
        <a:lstStyle/>
        <a:p>
          <a:endParaRPr lang="cs-CZ"/>
        </a:p>
      </dgm:t>
    </dgm:pt>
    <dgm:pt modelId="{B991907C-F5E8-44F2-B0F4-46A94CDC6907}" type="pres">
      <dgm:prSet presAssocID="{43CD90A9-0F50-4230-AC00-801697601E23}" presName="hierRoot2" presStyleCnt="0"/>
      <dgm:spPr/>
    </dgm:pt>
    <dgm:pt modelId="{82C0D73D-EB04-48C8-B07D-B78DAD927E34}" type="pres">
      <dgm:prSet presAssocID="{43CD90A9-0F50-4230-AC00-801697601E23}" presName="composite2" presStyleCnt="0"/>
      <dgm:spPr/>
    </dgm:pt>
    <dgm:pt modelId="{56601F87-04C3-41CE-80D0-7595DFB5F37E}" type="pres">
      <dgm:prSet presAssocID="{43CD90A9-0F50-4230-AC00-801697601E23}" presName="background2" presStyleLbl="node2" presStyleIdx="0" presStyleCnt="3"/>
      <dgm:spPr/>
    </dgm:pt>
    <dgm:pt modelId="{F7268EBD-1D89-420A-B291-FBA1D3F441AD}" type="pres">
      <dgm:prSet presAssocID="{43CD90A9-0F50-4230-AC00-801697601E23}" presName="text2" presStyleLbl="fgAcc2" presStyleIdx="0" presStyleCnt="3" custScaleX="128056" custLinFactNeighborX="-2633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D9A013-7A3B-45E9-B7F1-68679B0AEB8F}" type="pres">
      <dgm:prSet presAssocID="{43CD90A9-0F50-4230-AC00-801697601E23}" presName="hierChild3" presStyleCnt="0"/>
      <dgm:spPr/>
    </dgm:pt>
    <dgm:pt modelId="{E0E087F9-7661-488E-87FD-2466D90038AD}" type="pres">
      <dgm:prSet presAssocID="{248E034E-64D9-47C8-A1A5-B103B982A076}" presName="Name17" presStyleLbl="parChTrans1D3" presStyleIdx="0" presStyleCnt="3"/>
      <dgm:spPr/>
      <dgm:t>
        <a:bodyPr/>
        <a:lstStyle/>
        <a:p>
          <a:endParaRPr lang="cs-CZ"/>
        </a:p>
      </dgm:t>
    </dgm:pt>
    <dgm:pt modelId="{A0591C9B-B43E-44B7-A193-86A0399478D7}" type="pres">
      <dgm:prSet presAssocID="{A72121C0-63D2-42B5-8078-EF325B3B9F2F}" presName="hierRoot3" presStyleCnt="0"/>
      <dgm:spPr/>
    </dgm:pt>
    <dgm:pt modelId="{5125139D-6BF3-4C6B-BA86-D8A24DCD683B}" type="pres">
      <dgm:prSet presAssocID="{A72121C0-63D2-42B5-8078-EF325B3B9F2F}" presName="composite3" presStyleCnt="0"/>
      <dgm:spPr/>
    </dgm:pt>
    <dgm:pt modelId="{8F25E4EA-6E9F-4760-86D7-021B5038171D}" type="pres">
      <dgm:prSet presAssocID="{A72121C0-63D2-42B5-8078-EF325B3B9F2F}" presName="background3" presStyleLbl="node3" presStyleIdx="0" presStyleCnt="3"/>
      <dgm:spPr/>
    </dgm:pt>
    <dgm:pt modelId="{C8F52C5E-6ABF-4D7E-B8D8-49C7CBD434A6}" type="pres">
      <dgm:prSet presAssocID="{A72121C0-63D2-42B5-8078-EF325B3B9F2F}" presName="text3" presStyleLbl="fgAcc3" presStyleIdx="0" presStyleCnt="3" custScaleX="112309" custScaleY="204698" custLinFactNeighborX="-321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DA1CDF-7DF6-4460-A119-9477495397CD}" type="pres">
      <dgm:prSet presAssocID="{A72121C0-63D2-42B5-8078-EF325B3B9F2F}" presName="hierChild4" presStyleCnt="0"/>
      <dgm:spPr/>
    </dgm:pt>
    <dgm:pt modelId="{E760342C-DF93-42CE-BBFC-458A1510F831}" type="pres">
      <dgm:prSet presAssocID="{EC1DF99F-F080-413B-ABAC-5710CB03EECF}" presName="Name10" presStyleLbl="parChTrans1D2" presStyleIdx="1" presStyleCnt="3"/>
      <dgm:spPr/>
      <dgm:t>
        <a:bodyPr/>
        <a:lstStyle/>
        <a:p>
          <a:endParaRPr lang="cs-CZ"/>
        </a:p>
      </dgm:t>
    </dgm:pt>
    <dgm:pt modelId="{CE9BD3C0-0F3F-495E-9E76-9C58D9B10587}" type="pres">
      <dgm:prSet presAssocID="{14E1E9CC-B490-4F13-84AF-B9A9B3EE40BF}" presName="hierRoot2" presStyleCnt="0"/>
      <dgm:spPr/>
    </dgm:pt>
    <dgm:pt modelId="{CA79E9C8-4A46-4674-96A0-A17179AE9F00}" type="pres">
      <dgm:prSet presAssocID="{14E1E9CC-B490-4F13-84AF-B9A9B3EE40BF}" presName="composite2" presStyleCnt="0"/>
      <dgm:spPr/>
    </dgm:pt>
    <dgm:pt modelId="{3A8640D4-0D2A-45AD-A709-0FF827E7B8A4}" type="pres">
      <dgm:prSet presAssocID="{14E1E9CC-B490-4F13-84AF-B9A9B3EE40BF}" presName="background2" presStyleLbl="node2" presStyleIdx="1" presStyleCnt="3"/>
      <dgm:spPr/>
    </dgm:pt>
    <dgm:pt modelId="{127D4535-760F-42C6-9AB7-03A8C274E0BD}" type="pres">
      <dgm:prSet presAssocID="{14E1E9CC-B490-4F13-84AF-B9A9B3EE40BF}" presName="text2" presStyleLbl="fgAcc2" presStyleIdx="1" presStyleCnt="3" custScaleX="115966" custLinFactNeighborX="-27793" custLinFactNeighborY="-115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CFF7AB-F0C2-4319-8DE6-649406E1E854}" type="pres">
      <dgm:prSet presAssocID="{14E1E9CC-B490-4F13-84AF-B9A9B3EE40BF}" presName="hierChild3" presStyleCnt="0"/>
      <dgm:spPr/>
    </dgm:pt>
    <dgm:pt modelId="{AFF90B2B-6E0D-493B-AC54-61FFA91EA858}" type="pres">
      <dgm:prSet presAssocID="{B92D2EE2-7C9C-4C29-9822-366D7697A979}" presName="Name17" presStyleLbl="parChTrans1D3" presStyleIdx="1" presStyleCnt="3"/>
      <dgm:spPr/>
      <dgm:t>
        <a:bodyPr/>
        <a:lstStyle/>
        <a:p>
          <a:endParaRPr lang="cs-CZ"/>
        </a:p>
      </dgm:t>
    </dgm:pt>
    <dgm:pt modelId="{E0344C0E-AAB4-482F-9909-5CD014736C03}" type="pres">
      <dgm:prSet presAssocID="{DF2FDBF4-9DCE-4292-B0CE-C056B33E243F}" presName="hierRoot3" presStyleCnt="0"/>
      <dgm:spPr/>
    </dgm:pt>
    <dgm:pt modelId="{E33BFE3C-2778-4E24-95E2-FBA68261BE1E}" type="pres">
      <dgm:prSet presAssocID="{DF2FDBF4-9DCE-4292-B0CE-C056B33E243F}" presName="composite3" presStyleCnt="0"/>
      <dgm:spPr/>
    </dgm:pt>
    <dgm:pt modelId="{EFA0E535-C174-47B2-AE9A-7717F0A05356}" type="pres">
      <dgm:prSet presAssocID="{DF2FDBF4-9DCE-4292-B0CE-C056B33E243F}" presName="background3" presStyleLbl="node3" presStyleIdx="1" presStyleCnt="3"/>
      <dgm:spPr/>
    </dgm:pt>
    <dgm:pt modelId="{2B86E9EF-2BDC-4BC0-8007-6F96327B854B}" type="pres">
      <dgm:prSet presAssocID="{DF2FDBF4-9DCE-4292-B0CE-C056B33E243F}" presName="text3" presStyleLbl="fgAcc3" presStyleIdx="1" presStyleCnt="3" custScaleY="197321" custLinFactNeighborX="-314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ACCEA05-FFF6-4414-A17D-99750D4E4399}" type="pres">
      <dgm:prSet presAssocID="{DF2FDBF4-9DCE-4292-B0CE-C056B33E243F}" presName="hierChild4" presStyleCnt="0"/>
      <dgm:spPr/>
    </dgm:pt>
    <dgm:pt modelId="{4C06E482-BB63-4E7F-B203-2D4B74347741}" type="pres">
      <dgm:prSet presAssocID="{86A53C2D-5F05-41BE-870B-5DF116FD1CD4}" presName="Name10" presStyleLbl="parChTrans1D2" presStyleIdx="2" presStyleCnt="3"/>
      <dgm:spPr/>
      <dgm:t>
        <a:bodyPr/>
        <a:lstStyle/>
        <a:p>
          <a:endParaRPr lang="cs-CZ"/>
        </a:p>
      </dgm:t>
    </dgm:pt>
    <dgm:pt modelId="{1CCEB3F3-3DF9-416A-A08F-FEBF38F1D5A8}" type="pres">
      <dgm:prSet presAssocID="{2DFFBBA2-9C72-4A27-81E2-AEB4A5DFD354}" presName="hierRoot2" presStyleCnt="0"/>
      <dgm:spPr/>
    </dgm:pt>
    <dgm:pt modelId="{4F42F31A-2CAB-4896-9F76-4C12408FEEA9}" type="pres">
      <dgm:prSet presAssocID="{2DFFBBA2-9C72-4A27-81E2-AEB4A5DFD354}" presName="composite2" presStyleCnt="0"/>
      <dgm:spPr/>
    </dgm:pt>
    <dgm:pt modelId="{DE53EF21-CF1B-4691-BB50-0E9B28259774}" type="pres">
      <dgm:prSet presAssocID="{2DFFBBA2-9C72-4A27-81E2-AEB4A5DFD354}" presName="background2" presStyleLbl="node2" presStyleIdx="2" presStyleCnt="3"/>
      <dgm:spPr/>
    </dgm:pt>
    <dgm:pt modelId="{32CE06BC-2A1A-4230-9276-6259B402F4AC}" type="pres">
      <dgm:prSet presAssocID="{2DFFBBA2-9C72-4A27-81E2-AEB4A5DFD354}" presName="text2" presStyleLbl="fgAcc2" presStyleIdx="2" presStyleCnt="3" custScaleX="185778" custLinFactX="88774" custLinFactNeighborX="100000" custLinFactNeighborY="-104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EB21EDF-88A8-499F-98F8-7F2A24E507F4}" type="pres">
      <dgm:prSet presAssocID="{2DFFBBA2-9C72-4A27-81E2-AEB4A5DFD354}" presName="hierChild3" presStyleCnt="0"/>
      <dgm:spPr/>
    </dgm:pt>
    <dgm:pt modelId="{F19DC4A9-1CA3-4F2E-A56D-57C863B5C552}" type="pres">
      <dgm:prSet presAssocID="{27778BCF-5E97-4301-8A4D-DECD17A51334}" presName="Name17" presStyleLbl="parChTrans1D3" presStyleIdx="2" presStyleCnt="3"/>
      <dgm:spPr/>
      <dgm:t>
        <a:bodyPr/>
        <a:lstStyle/>
        <a:p>
          <a:endParaRPr lang="cs-CZ"/>
        </a:p>
      </dgm:t>
    </dgm:pt>
    <dgm:pt modelId="{1DE8694E-631C-4C96-A03E-5108D4C0F59C}" type="pres">
      <dgm:prSet presAssocID="{CEE5A900-435C-43C1-90E7-5ABAB94E4AA8}" presName="hierRoot3" presStyleCnt="0"/>
      <dgm:spPr/>
    </dgm:pt>
    <dgm:pt modelId="{710A916E-357B-4224-97D9-53361C0FE0E4}" type="pres">
      <dgm:prSet presAssocID="{CEE5A900-435C-43C1-90E7-5ABAB94E4AA8}" presName="composite3" presStyleCnt="0"/>
      <dgm:spPr/>
    </dgm:pt>
    <dgm:pt modelId="{55A13965-CFD8-485C-8907-A7B142639F63}" type="pres">
      <dgm:prSet presAssocID="{CEE5A900-435C-43C1-90E7-5ABAB94E4AA8}" presName="background3" presStyleLbl="node3" presStyleIdx="2" presStyleCnt="3"/>
      <dgm:spPr/>
    </dgm:pt>
    <dgm:pt modelId="{2E5E95EF-90FF-4836-A874-6353576E2EA7}" type="pres">
      <dgm:prSet presAssocID="{CEE5A900-435C-43C1-90E7-5ABAB94E4AA8}" presName="text3" presStyleLbl="fgAcc3" presStyleIdx="2" presStyleCnt="3" custScaleX="206328" custLinFactX="90895" custLinFactNeighborX="100000" custLinFactNeighborY="-115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B15B7C-A79E-4AF1-BC24-A3D84E132088}" type="pres">
      <dgm:prSet presAssocID="{CEE5A900-435C-43C1-90E7-5ABAB94E4AA8}" presName="hierChild4" presStyleCnt="0"/>
      <dgm:spPr/>
    </dgm:pt>
    <dgm:pt modelId="{FC2A4B1C-4490-4914-8BC8-A80B51F95A1D}" type="pres">
      <dgm:prSet presAssocID="{40D3A6B0-5253-49FE-91FE-46A85780FE5A}" presName="Name23" presStyleLbl="parChTrans1D4" presStyleIdx="0" presStyleCnt="5"/>
      <dgm:spPr/>
      <dgm:t>
        <a:bodyPr/>
        <a:lstStyle/>
        <a:p>
          <a:endParaRPr lang="cs-CZ"/>
        </a:p>
      </dgm:t>
    </dgm:pt>
    <dgm:pt modelId="{7F38235B-E010-48A7-A329-1617B87C1594}" type="pres">
      <dgm:prSet presAssocID="{D21F2826-EF50-4BE0-A368-C46FA6E9DF61}" presName="hierRoot4" presStyleCnt="0"/>
      <dgm:spPr/>
    </dgm:pt>
    <dgm:pt modelId="{BB68E8F1-9D19-46B4-8E40-0679F7D46B12}" type="pres">
      <dgm:prSet presAssocID="{D21F2826-EF50-4BE0-A368-C46FA6E9DF61}" presName="composite4" presStyleCnt="0"/>
      <dgm:spPr/>
    </dgm:pt>
    <dgm:pt modelId="{3C72A2CB-6E44-4072-A56E-D8E1712639A2}" type="pres">
      <dgm:prSet presAssocID="{D21F2826-EF50-4BE0-A368-C46FA6E9DF61}" presName="background4" presStyleLbl="node4" presStyleIdx="0" presStyleCnt="5"/>
      <dgm:spPr/>
    </dgm:pt>
    <dgm:pt modelId="{F92D0473-DA6E-4CAA-81D4-B9D4451AC745}" type="pres">
      <dgm:prSet presAssocID="{D21F2826-EF50-4BE0-A368-C46FA6E9DF61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3804105-4344-4C9D-A79C-E59AE4982880}" type="pres">
      <dgm:prSet presAssocID="{D21F2826-EF50-4BE0-A368-C46FA6E9DF61}" presName="hierChild5" presStyleCnt="0"/>
      <dgm:spPr/>
    </dgm:pt>
    <dgm:pt modelId="{2297C126-0027-4BF1-90EA-4E9C24886C08}" type="pres">
      <dgm:prSet presAssocID="{0FDFC18A-F6C3-47A4-9173-1F43DDFE64B9}" presName="Name23" presStyleLbl="parChTrans1D4" presStyleIdx="1" presStyleCnt="5"/>
      <dgm:spPr/>
      <dgm:t>
        <a:bodyPr/>
        <a:lstStyle/>
        <a:p>
          <a:endParaRPr lang="cs-CZ"/>
        </a:p>
      </dgm:t>
    </dgm:pt>
    <dgm:pt modelId="{2651B58A-E59F-4C2F-8BF3-A8EED2DE449F}" type="pres">
      <dgm:prSet presAssocID="{0ACF4FA1-EBF0-48EF-8709-4C8F2986DB10}" presName="hierRoot4" presStyleCnt="0"/>
      <dgm:spPr/>
    </dgm:pt>
    <dgm:pt modelId="{F5E81D77-A49C-4A2A-ABEB-AB8E3D49ECF6}" type="pres">
      <dgm:prSet presAssocID="{0ACF4FA1-EBF0-48EF-8709-4C8F2986DB10}" presName="composite4" presStyleCnt="0"/>
      <dgm:spPr/>
    </dgm:pt>
    <dgm:pt modelId="{C6DB0544-F673-4EE5-8D43-AEB47E01AC99}" type="pres">
      <dgm:prSet presAssocID="{0ACF4FA1-EBF0-48EF-8709-4C8F2986DB10}" presName="background4" presStyleLbl="node4" presStyleIdx="1" presStyleCnt="5"/>
      <dgm:spPr/>
    </dgm:pt>
    <dgm:pt modelId="{CE89B36B-C4F1-4A1F-85F3-4F4A3F909AF9}" type="pres">
      <dgm:prSet presAssocID="{0ACF4FA1-EBF0-48EF-8709-4C8F2986DB10}" presName="text4" presStyleLbl="fgAcc4" presStyleIdx="1" presStyleCnt="5" custScaleX="11744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D784EA-908C-4C72-A63E-602BC862884D}" type="pres">
      <dgm:prSet presAssocID="{0ACF4FA1-EBF0-48EF-8709-4C8F2986DB10}" presName="hierChild5" presStyleCnt="0"/>
      <dgm:spPr/>
    </dgm:pt>
    <dgm:pt modelId="{FD318C7A-0584-40D2-9EB9-4BB13C60EE9A}" type="pres">
      <dgm:prSet presAssocID="{1B30ADF4-EEBD-4F4D-9517-D5BD977A3E4A}" presName="Name23" presStyleLbl="parChTrans1D4" presStyleIdx="2" presStyleCnt="5"/>
      <dgm:spPr/>
      <dgm:t>
        <a:bodyPr/>
        <a:lstStyle/>
        <a:p>
          <a:endParaRPr lang="cs-CZ"/>
        </a:p>
      </dgm:t>
    </dgm:pt>
    <dgm:pt modelId="{5C7074A6-4BF8-4DAD-9E5D-C6D2604D888C}" type="pres">
      <dgm:prSet presAssocID="{90797604-DCF0-44F8-8CFC-52330E1A0D68}" presName="hierRoot4" presStyleCnt="0"/>
      <dgm:spPr/>
    </dgm:pt>
    <dgm:pt modelId="{46EBE74A-0846-4562-B164-2D601218812F}" type="pres">
      <dgm:prSet presAssocID="{90797604-DCF0-44F8-8CFC-52330E1A0D68}" presName="composite4" presStyleCnt="0"/>
      <dgm:spPr/>
    </dgm:pt>
    <dgm:pt modelId="{21E18901-817C-4C39-917A-1D2958A7B44B}" type="pres">
      <dgm:prSet presAssocID="{90797604-DCF0-44F8-8CFC-52330E1A0D68}" presName="background4" presStyleLbl="node4" presStyleIdx="2" presStyleCnt="5"/>
      <dgm:spPr/>
    </dgm:pt>
    <dgm:pt modelId="{E35D9386-DA0F-44D6-AB3C-E6C8D8AF1691}" type="pres">
      <dgm:prSet presAssocID="{90797604-DCF0-44F8-8CFC-52330E1A0D68}" presName="text4" presStyleLbl="fgAcc4" presStyleIdx="2" presStyleCnt="5" custLinFactX="9710" custLinFactNeighborX="100000" custLinFactNeighborY="345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84FC325-17CC-4E9C-85A8-6A8A57948090}" type="pres">
      <dgm:prSet presAssocID="{90797604-DCF0-44F8-8CFC-52330E1A0D68}" presName="hierChild5" presStyleCnt="0"/>
      <dgm:spPr/>
    </dgm:pt>
    <dgm:pt modelId="{CF2E6032-19FD-4BB0-9613-013E16FF8EA0}" type="pres">
      <dgm:prSet presAssocID="{AE1F9E68-9705-49F1-B289-A4E9043574DC}" presName="Name23" presStyleLbl="parChTrans1D4" presStyleIdx="3" presStyleCnt="5"/>
      <dgm:spPr/>
      <dgm:t>
        <a:bodyPr/>
        <a:lstStyle/>
        <a:p>
          <a:endParaRPr lang="cs-CZ"/>
        </a:p>
      </dgm:t>
    </dgm:pt>
    <dgm:pt modelId="{CD57543D-A776-4E35-A6EA-0D3325681FE9}" type="pres">
      <dgm:prSet presAssocID="{064E55FC-E6DA-4798-9549-B7B6348088D3}" presName="hierRoot4" presStyleCnt="0"/>
      <dgm:spPr/>
    </dgm:pt>
    <dgm:pt modelId="{A263869C-7B74-44EB-8C9C-7391A2776094}" type="pres">
      <dgm:prSet presAssocID="{064E55FC-E6DA-4798-9549-B7B6348088D3}" presName="composite4" presStyleCnt="0"/>
      <dgm:spPr/>
    </dgm:pt>
    <dgm:pt modelId="{CA6375C3-8813-40B2-8521-0203420D489C}" type="pres">
      <dgm:prSet presAssocID="{064E55FC-E6DA-4798-9549-B7B6348088D3}" presName="background4" presStyleLbl="node4" presStyleIdx="3" presStyleCnt="5"/>
      <dgm:spPr/>
    </dgm:pt>
    <dgm:pt modelId="{A91B694F-8332-4C8C-9B54-94D45BFDAC09}" type="pres">
      <dgm:prSet presAssocID="{064E55FC-E6DA-4798-9549-B7B6348088D3}" presName="text4" presStyleLbl="fgAcc4" presStyleIdx="3" presStyleCnt="5" custScaleX="174823" custLinFactNeighborX="336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0556392-38F7-4BB4-AA7B-EBB82ECF561B}" type="pres">
      <dgm:prSet presAssocID="{064E55FC-E6DA-4798-9549-B7B6348088D3}" presName="hierChild5" presStyleCnt="0"/>
      <dgm:spPr/>
    </dgm:pt>
    <dgm:pt modelId="{B4BDFCB0-458C-4D80-A093-DFBE16832BF1}" type="pres">
      <dgm:prSet presAssocID="{14F17502-D3E6-43B5-9D0C-6ADD4F946452}" presName="Name23" presStyleLbl="parChTrans1D4" presStyleIdx="4" presStyleCnt="5"/>
      <dgm:spPr/>
      <dgm:t>
        <a:bodyPr/>
        <a:lstStyle/>
        <a:p>
          <a:endParaRPr lang="cs-CZ"/>
        </a:p>
      </dgm:t>
    </dgm:pt>
    <dgm:pt modelId="{0BDD89AC-9CA2-4DE0-9059-D0E399C66274}" type="pres">
      <dgm:prSet presAssocID="{642377A8-5914-4694-9DDF-8E1EDF1147E9}" presName="hierRoot4" presStyleCnt="0"/>
      <dgm:spPr/>
    </dgm:pt>
    <dgm:pt modelId="{82E25FE7-C192-4AEA-A98C-23B92EB98E76}" type="pres">
      <dgm:prSet presAssocID="{642377A8-5914-4694-9DDF-8E1EDF1147E9}" presName="composite4" presStyleCnt="0"/>
      <dgm:spPr/>
    </dgm:pt>
    <dgm:pt modelId="{2644625F-5D23-4768-A86F-51EE2A89DE97}" type="pres">
      <dgm:prSet presAssocID="{642377A8-5914-4694-9DDF-8E1EDF1147E9}" presName="background4" presStyleLbl="node4" presStyleIdx="4" presStyleCnt="5"/>
      <dgm:spPr/>
    </dgm:pt>
    <dgm:pt modelId="{AE31FE52-CC86-4016-96FF-A7B39D020491}" type="pres">
      <dgm:prSet presAssocID="{642377A8-5914-4694-9DDF-8E1EDF1147E9}" presName="text4" presStyleLbl="fgAcc4" presStyleIdx="4" presStyleCnt="5" custScaleX="114411" custLinFactNeighborX="314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A13EBA4-0931-4D2D-A8FB-CE1B28C2B72F}" type="pres">
      <dgm:prSet presAssocID="{642377A8-5914-4694-9DDF-8E1EDF1147E9}" presName="hierChild5" presStyleCnt="0"/>
      <dgm:spPr/>
    </dgm:pt>
  </dgm:ptLst>
  <dgm:cxnLst>
    <dgm:cxn modelId="{B0A356C2-E2D2-4355-BFA4-C029F7778FE8}" type="presOf" srcId="{1B30ADF4-EEBD-4F4D-9517-D5BD977A3E4A}" destId="{FD318C7A-0584-40D2-9EB9-4BB13C60EE9A}" srcOrd="0" destOrd="0" presId="urn:microsoft.com/office/officeart/2005/8/layout/hierarchy1"/>
    <dgm:cxn modelId="{7556F73D-95B0-4465-BBC5-0C28725787FE}" type="presOf" srcId="{B92D2EE2-7C9C-4C29-9822-366D7697A979}" destId="{AFF90B2B-6E0D-493B-AC54-61FFA91EA858}" srcOrd="0" destOrd="0" presId="urn:microsoft.com/office/officeart/2005/8/layout/hierarchy1"/>
    <dgm:cxn modelId="{6FFE21CB-5A34-423C-BF18-7324DCEFAC57}" srcId="{92159339-C94A-4781-8A28-D0A75A69FF29}" destId="{14E1E9CC-B490-4F13-84AF-B9A9B3EE40BF}" srcOrd="1" destOrd="0" parTransId="{EC1DF99F-F080-413B-ABAC-5710CB03EECF}" sibTransId="{3808E4B5-76CD-496B-9EAE-2FC36C6569C4}"/>
    <dgm:cxn modelId="{DD585B27-F7D0-43B9-A8D6-F045F8E0A8C8}" type="presOf" srcId="{064E55FC-E6DA-4798-9549-B7B6348088D3}" destId="{A91B694F-8332-4C8C-9B54-94D45BFDAC09}" srcOrd="0" destOrd="0" presId="urn:microsoft.com/office/officeart/2005/8/layout/hierarchy1"/>
    <dgm:cxn modelId="{27AB89CD-3626-4623-B96B-9974B563AA99}" type="presOf" srcId="{D21F2826-EF50-4BE0-A368-C46FA6E9DF61}" destId="{F92D0473-DA6E-4CAA-81D4-B9D4451AC745}" srcOrd="0" destOrd="0" presId="urn:microsoft.com/office/officeart/2005/8/layout/hierarchy1"/>
    <dgm:cxn modelId="{4F518026-4E4B-4B7E-A9F6-CA01EE9E8AAF}" type="presOf" srcId="{14E1E9CC-B490-4F13-84AF-B9A9B3EE40BF}" destId="{127D4535-760F-42C6-9AB7-03A8C274E0BD}" srcOrd="0" destOrd="0" presId="urn:microsoft.com/office/officeart/2005/8/layout/hierarchy1"/>
    <dgm:cxn modelId="{2EAF33DB-10E6-44C9-AD94-7C0270D420EC}" srcId="{2DFFBBA2-9C72-4A27-81E2-AEB4A5DFD354}" destId="{CEE5A900-435C-43C1-90E7-5ABAB94E4AA8}" srcOrd="0" destOrd="0" parTransId="{27778BCF-5E97-4301-8A4D-DECD17A51334}" sibTransId="{B22F7468-757B-4617-B270-16FD1DECFC22}"/>
    <dgm:cxn modelId="{6F09A176-DA05-4D49-B083-5B6D52165794}" srcId="{92159339-C94A-4781-8A28-D0A75A69FF29}" destId="{2DFFBBA2-9C72-4A27-81E2-AEB4A5DFD354}" srcOrd="2" destOrd="0" parTransId="{86A53C2D-5F05-41BE-870B-5DF116FD1CD4}" sibTransId="{22ABE838-B03B-4FFA-A46B-8A10F09516D8}"/>
    <dgm:cxn modelId="{6B2F16ED-61B6-4317-9407-B811965D6B77}" type="presOf" srcId="{27778BCF-5E97-4301-8A4D-DECD17A51334}" destId="{F19DC4A9-1CA3-4F2E-A56D-57C863B5C552}" srcOrd="0" destOrd="0" presId="urn:microsoft.com/office/officeart/2005/8/layout/hierarchy1"/>
    <dgm:cxn modelId="{B3AC769D-AB9F-4A2B-A726-EF547DF5C1AC}" type="presOf" srcId="{CEE5A900-435C-43C1-90E7-5ABAB94E4AA8}" destId="{2E5E95EF-90FF-4836-A874-6353576E2EA7}" srcOrd="0" destOrd="0" presId="urn:microsoft.com/office/officeart/2005/8/layout/hierarchy1"/>
    <dgm:cxn modelId="{9ED11E96-07E6-47B9-9704-4F8168A6D1F8}" type="presOf" srcId="{92159339-C94A-4781-8A28-D0A75A69FF29}" destId="{80E629AD-B4D9-4FE6-A92A-BD9D9DB95F1D}" srcOrd="0" destOrd="0" presId="urn:microsoft.com/office/officeart/2005/8/layout/hierarchy1"/>
    <dgm:cxn modelId="{E3C92072-6630-4652-8F93-E70773CB89AA}" srcId="{CEE5A900-435C-43C1-90E7-5ABAB94E4AA8}" destId="{90797604-DCF0-44F8-8CFC-52330E1A0D68}" srcOrd="1" destOrd="0" parTransId="{1B30ADF4-EEBD-4F4D-9517-D5BD977A3E4A}" sibTransId="{AB895A28-8A33-463F-BBF6-E97F528F1C0E}"/>
    <dgm:cxn modelId="{D0FC6B41-34EB-4E0E-A99E-2C53EE0EFC83}" srcId="{43CD90A9-0F50-4230-AC00-801697601E23}" destId="{A72121C0-63D2-42B5-8078-EF325B3B9F2F}" srcOrd="0" destOrd="0" parTransId="{248E034E-64D9-47C8-A1A5-B103B982A076}" sibTransId="{047CFFFF-697F-4631-9499-5AF793B1CAB8}"/>
    <dgm:cxn modelId="{EAED4A41-7E01-4025-98C4-E4BC11C0A0B0}" srcId="{6E8BE017-668C-41B1-BD5E-337895381228}" destId="{92159339-C94A-4781-8A28-D0A75A69FF29}" srcOrd="0" destOrd="0" parTransId="{5DE94447-F6C8-4319-8992-A6BB73ED450E}" sibTransId="{B56D8341-482D-485A-8A09-BAC6A999B0CD}"/>
    <dgm:cxn modelId="{E76FE259-3DD9-4B06-BECD-7363904101D7}" type="presOf" srcId="{0FDFC18A-F6C3-47A4-9173-1F43DDFE64B9}" destId="{2297C126-0027-4BF1-90EA-4E9C24886C08}" srcOrd="0" destOrd="0" presId="urn:microsoft.com/office/officeart/2005/8/layout/hierarchy1"/>
    <dgm:cxn modelId="{8FFA2F61-AE64-4645-9C39-1B80E2FAD1A3}" type="presOf" srcId="{43CD90A9-0F50-4230-AC00-801697601E23}" destId="{F7268EBD-1D89-420A-B291-FBA1D3F441AD}" srcOrd="0" destOrd="0" presId="urn:microsoft.com/office/officeart/2005/8/layout/hierarchy1"/>
    <dgm:cxn modelId="{335F9F73-6105-407F-87BD-9330479EA04A}" type="presOf" srcId="{40D3A6B0-5253-49FE-91FE-46A85780FE5A}" destId="{FC2A4B1C-4490-4914-8BC8-A80B51F95A1D}" srcOrd="0" destOrd="0" presId="urn:microsoft.com/office/officeart/2005/8/layout/hierarchy1"/>
    <dgm:cxn modelId="{9C508926-4C28-4A6F-8D88-6D6A31AC4520}" srcId="{92159339-C94A-4781-8A28-D0A75A69FF29}" destId="{43CD90A9-0F50-4230-AC00-801697601E23}" srcOrd="0" destOrd="0" parTransId="{3D50912E-74BB-46BF-938F-E8C8830248B8}" sibTransId="{1CBC9513-90DF-4E92-A8E1-2BDC690C6585}"/>
    <dgm:cxn modelId="{BCF07FF5-095B-48B1-A64C-E4844E48DC7B}" type="presOf" srcId="{248E034E-64D9-47C8-A1A5-B103B982A076}" destId="{E0E087F9-7661-488E-87FD-2466D90038AD}" srcOrd="0" destOrd="0" presId="urn:microsoft.com/office/officeart/2005/8/layout/hierarchy1"/>
    <dgm:cxn modelId="{9FC70827-28B3-435F-9404-D89E28EB9901}" srcId="{14E1E9CC-B490-4F13-84AF-B9A9B3EE40BF}" destId="{DF2FDBF4-9DCE-4292-B0CE-C056B33E243F}" srcOrd="0" destOrd="0" parTransId="{B92D2EE2-7C9C-4C29-9822-366D7697A979}" sibTransId="{63526E61-831C-4EBD-85ED-4FAD6716A891}"/>
    <dgm:cxn modelId="{5962F480-4DDE-4B1D-89F2-781792E31AA8}" type="presOf" srcId="{14F17502-D3E6-43B5-9D0C-6ADD4F946452}" destId="{B4BDFCB0-458C-4D80-A093-DFBE16832BF1}" srcOrd="0" destOrd="0" presId="urn:microsoft.com/office/officeart/2005/8/layout/hierarchy1"/>
    <dgm:cxn modelId="{B59A177F-F6DF-4A8E-B03C-24438F1666D6}" type="presOf" srcId="{6E8BE017-668C-41B1-BD5E-337895381228}" destId="{0B18F0D9-88A5-4A5D-BE35-35009411FCFE}" srcOrd="0" destOrd="0" presId="urn:microsoft.com/office/officeart/2005/8/layout/hierarchy1"/>
    <dgm:cxn modelId="{35A620E0-B02A-4A8A-A4A8-4BF43FFF29D2}" type="presOf" srcId="{DF2FDBF4-9DCE-4292-B0CE-C056B33E243F}" destId="{2B86E9EF-2BDC-4BC0-8007-6F96327B854B}" srcOrd="0" destOrd="0" presId="urn:microsoft.com/office/officeart/2005/8/layout/hierarchy1"/>
    <dgm:cxn modelId="{A2169FE3-0CDB-445B-A5C3-53B373123554}" srcId="{CEE5A900-435C-43C1-90E7-5ABAB94E4AA8}" destId="{D21F2826-EF50-4BE0-A368-C46FA6E9DF61}" srcOrd="0" destOrd="0" parTransId="{40D3A6B0-5253-49FE-91FE-46A85780FE5A}" sibTransId="{FC089836-C087-4774-86FA-367FD8FDA315}"/>
    <dgm:cxn modelId="{261B1C02-B239-4B5C-9C16-5C8970C0F0CD}" type="presOf" srcId="{642377A8-5914-4694-9DDF-8E1EDF1147E9}" destId="{AE31FE52-CC86-4016-96FF-A7B39D020491}" srcOrd="0" destOrd="0" presId="urn:microsoft.com/office/officeart/2005/8/layout/hierarchy1"/>
    <dgm:cxn modelId="{079771D1-EEA7-43F1-A89C-F8B96CAD1ACD}" type="presOf" srcId="{AE1F9E68-9705-49F1-B289-A4E9043574DC}" destId="{CF2E6032-19FD-4BB0-9613-013E16FF8EA0}" srcOrd="0" destOrd="0" presId="urn:microsoft.com/office/officeart/2005/8/layout/hierarchy1"/>
    <dgm:cxn modelId="{BCEF5758-EA3B-4C9A-AC7C-1FA783C6C8FD}" type="presOf" srcId="{86A53C2D-5F05-41BE-870B-5DF116FD1CD4}" destId="{4C06E482-BB63-4E7F-B203-2D4B74347741}" srcOrd="0" destOrd="0" presId="urn:microsoft.com/office/officeart/2005/8/layout/hierarchy1"/>
    <dgm:cxn modelId="{0135FCD9-C25A-47C4-B605-8A41EDFB09A0}" type="presOf" srcId="{90797604-DCF0-44F8-8CFC-52330E1A0D68}" destId="{E35D9386-DA0F-44D6-AB3C-E6C8D8AF1691}" srcOrd="0" destOrd="0" presId="urn:microsoft.com/office/officeart/2005/8/layout/hierarchy1"/>
    <dgm:cxn modelId="{9B59C7F8-4A25-4BB2-BCFC-6CDE205CA249}" type="presOf" srcId="{EC1DF99F-F080-413B-ABAC-5710CB03EECF}" destId="{E760342C-DF93-42CE-BBFC-458A1510F831}" srcOrd="0" destOrd="0" presId="urn:microsoft.com/office/officeart/2005/8/layout/hierarchy1"/>
    <dgm:cxn modelId="{6EA11FA9-E68F-4E3D-B02B-2B0CA071A9A1}" type="presOf" srcId="{3D50912E-74BB-46BF-938F-E8C8830248B8}" destId="{C6019D5C-6FB1-465B-9F5E-75F9E4DA0497}" srcOrd="0" destOrd="0" presId="urn:microsoft.com/office/officeart/2005/8/layout/hierarchy1"/>
    <dgm:cxn modelId="{1B9D49D7-B92B-46AD-890C-56E71C2970AA}" srcId="{90797604-DCF0-44F8-8CFC-52330E1A0D68}" destId="{064E55FC-E6DA-4798-9549-B7B6348088D3}" srcOrd="0" destOrd="0" parTransId="{AE1F9E68-9705-49F1-B289-A4E9043574DC}" sibTransId="{B964DE41-6D4A-489D-A04E-EA67067185F0}"/>
    <dgm:cxn modelId="{34C715BF-0637-473A-B55C-D515BACAB1AB}" srcId="{90797604-DCF0-44F8-8CFC-52330E1A0D68}" destId="{642377A8-5914-4694-9DDF-8E1EDF1147E9}" srcOrd="1" destOrd="0" parTransId="{14F17502-D3E6-43B5-9D0C-6ADD4F946452}" sibTransId="{55620E66-4589-4255-91FE-7FC74F8F1C46}"/>
    <dgm:cxn modelId="{48DD6F57-AE8F-4656-BBE8-1D5011D0CCB4}" type="presOf" srcId="{A72121C0-63D2-42B5-8078-EF325B3B9F2F}" destId="{C8F52C5E-6ABF-4D7E-B8D8-49C7CBD434A6}" srcOrd="0" destOrd="0" presId="urn:microsoft.com/office/officeart/2005/8/layout/hierarchy1"/>
    <dgm:cxn modelId="{B5543810-C80E-45E4-8B02-455B3166D79E}" srcId="{D21F2826-EF50-4BE0-A368-C46FA6E9DF61}" destId="{0ACF4FA1-EBF0-48EF-8709-4C8F2986DB10}" srcOrd="0" destOrd="0" parTransId="{0FDFC18A-F6C3-47A4-9173-1F43DDFE64B9}" sibTransId="{16B3C6C5-6042-44AC-AD70-F06DBA44C910}"/>
    <dgm:cxn modelId="{7F4FA54E-105C-4416-A811-EF5980FC93A8}" type="presOf" srcId="{0ACF4FA1-EBF0-48EF-8709-4C8F2986DB10}" destId="{CE89B36B-C4F1-4A1F-85F3-4F4A3F909AF9}" srcOrd="0" destOrd="0" presId="urn:microsoft.com/office/officeart/2005/8/layout/hierarchy1"/>
    <dgm:cxn modelId="{B4B935C9-26AE-4C81-BD5A-2B2539AF70F5}" type="presOf" srcId="{2DFFBBA2-9C72-4A27-81E2-AEB4A5DFD354}" destId="{32CE06BC-2A1A-4230-9276-6259B402F4AC}" srcOrd="0" destOrd="0" presId="urn:microsoft.com/office/officeart/2005/8/layout/hierarchy1"/>
    <dgm:cxn modelId="{85D32DEB-39B1-434F-B204-1DDA87792BEA}" type="presParOf" srcId="{0B18F0D9-88A5-4A5D-BE35-35009411FCFE}" destId="{E3A820CA-F88A-4DA5-9872-DF2F081B9D09}" srcOrd="0" destOrd="0" presId="urn:microsoft.com/office/officeart/2005/8/layout/hierarchy1"/>
    <dgm:cxn modelId="{AB294B21-7B61-4D56-A09F-D50867F6A437}" type="presParOf" srcId="{E3A820CA-F88A-4DA5-9872-DF2F081B9D09}" destId="{33A631B4-D63E-483B-8929-F5C754E6EA33}" srcOrd="0" destOrd="0" presId="urn:microsoft.com/office/officeart/2005/8/layout/hierarchy1"/>
    <dgm:cxn modelId="{D67EA259-E4E9-41EB-BA84-F77AD10E61AD}" type="presParOf" srcId="{33A631B4-D63E-483B-8929-F5C754E6EA33}" destId="{13075E23-917C-4374-B067-8560509054E4}" srcOrd="0" destOrd="0" presId="urn:microsoft.com/office/officeart/2005/8/layout/hierarchy1"/>
    <dgm:cxn modelId="{268F8B19-4DFF-4246-8418-B9B18449ADDF}" type="presParOf" srcId="{33A631B4-D63E-483B-8929-F5C754E6EA33}" destId="{80E629AD-B4D9-4FE6-A92A-BD9D9DB95F1D}" srcOrd="1" destOrd="0" presId="urn:microsoft.com/office/officeart/2005/8/layout/hierarchy1"/>
    <dgm:cxn modelId="{9D4B096B-B641-4C49-8F57-58A63BC718F2}" type="presParOf" srcId="{E3A820CA-F88A-4DA5-9872-DF2F081B9D09}" destId="{11F55F9F-C86F-4C42-987E-9BFD85E532D4}" srcOrd="1" destOrd="0" presId="urn:microsoft.com/office/officeart/2005/8/layout/hierarchy1"/>
    <dgm:cxn modelId="{64D3904C-FFB9-4576-8210-D3AD9C0F20EA}" type="presParOf" srcId="{11F55F9F-C86F-4C42-987E-9BFD85E532D4}" destId="{C6019D5C-6FB1-465B-9F5E-75F9E4DA0497}" srcOrd="0" destOrd="0" presId="urn:microsoft.com/office/officeart/2005/8/layout/hierarchy1"/>
    <dgm:cxn modelId="{03B317B6-D07F-4841-846B-0D25DFA8FE2C}" type="presParOf" srcId="{11F55F9F-C86F-4C42-987E-9BFD85E532D4}" destId="{B991907C-F5E8-44F2-B0F4-46A94CDC6907}" srcOrd="1" destOrd="0" presId="urn:microsoft.com/office/officeart/2005/8/layout/hierarchy1"/>
    <dgm:cxn modelId="{022EA14D-94F6-4F7F-AA46-44FAD1149277}" type="presParOf" srcId="{B991907C-F5E8-44F2-B0F4-46A94CDC6907}" destId="{82C0D73D-EB04-48C8-B07D-B78DAD927E34}" srcOrd="0" destOrd="0" presId="urn:microsoft.com/office/officeart/2005/8/layout/hierarchy1"/>
    <dgm:cxn modelId="{89744143-4535-4150-ADCD-3075E5AB3435}" type="presParOf" srcId="{82C0D73D-EB04-48C8-B07D-B78DAD927E34}" destId="{56601F87-04C3-41CE-80D0-7595DFB5F37E}" srcOrd="0" destOrd="0" presId="urn:microsoft.com/office/officeart/2005/8/layout/hierarchy1"/>
    <dgm:cxn modelId="{6345E1F1-D060-418B-BAB3-36D27766D074}" type="presParOf" srcId="{82C0D73D-EB04-48C8-B07D-B78DAD927E34}" destId="{F7268EBD-1D89-420A-B291-FBA1D3F441AD}" srcOrd="1" destOrd="0" presId="urn:microsoft.com/office/officeart/2005/8/layout/hierarchy1"/>
    <dgm:cxn modelId="{D3F82EB9-28E3-4263-91F2-FCB35EE0D316}" type="presParOf" srcId="{B991907C-F5E8-44F2-B0F4-46A94CDC6907}" destId="{3ED9A013-7A3B-45E9-B7F1-68679B0AEB8F}" srcOrd="1" destOrd="0" presId="urn:microsoft.com/office/officeart/2005/8/layout/hierarchy1"/>
    <dgm:cxn modelId="{176D7A88-7460-4D1F-AE54-D8AF80A0E916}" type="presParOf" srcId="{3ED9A013-7A3B-45E9-B7F1-68679B0AEB8F}" destId="{E0E087F9-7661-488E-87FD-2466D90038AD}" srcOrd="0" destOrd="0" presId="urn:microsoft.com/office/officeart/2005/8/layout/hierarchy1"/>
    <dgm:cxn modelId="{137306D2-9474-44A4-B4E0-E8BAAAB03A74}" type="presParOf" srcId="{3ED9A013-7A3B-45E9-B7F1-68679B0AEB8F}" destId="{A0591C9B-B43E-44B7-A193-86A0399478D7}" srcOrd="1" destOrd="0" presId="urn:microsoft.com/office/officeart/2005/8/layout/hierarchy1"/>
    <dgm:cxn modelId="{F4B52960-0E6B-4123-94A8-0E59C10B3361}" type="presParOf" srcId="{A0591C9B-B43E-44B7-A193-86A0399478D7}" destId="{5125139D-6BF3-4C6B-BA86-D8A24DCD683B}" srcOrd="0" destOrd="0" presId="urn:microsoft.com/office/officeart/2005/8/layout/hierarchy1"/>
    <dgm:cxn modelId="{D6046CB4-3E06-4F87-BC11-A05E9247EB9D}" type="presParOf" srcId="{5125139D-6BF3-4C6B-BA86-D8A24DCD683B}" destId="{8F25E4EA-6E9F-4760-86D7-021B5038171D}" srcOrd="0" destOrd="0" presId="urn:microsoft.com/office/officeart/2005/8/layout/hierarchy1"/>
    <dgm:cxn modelId="{E663FAF7-3E5B-4BB6-B971-193DC4DD6E41}" type="presParOf" srcId="{5125139D-6BF3-4C6B-BA86-D8A24DCD683B}" destId="{C8F52C5E-6ABF-4D7E-B8D8-49C7CBD434A6}" srcOrd="1" destOrd="0" presId="urn:microsoft.com/office/officeart/2005/8/layout/hierarchy1"/>
    <dgm:cxn modelId="{F5E04023-DB9C-4321-8DF5-EAEEB7456138}" type="presParOf" srcId="{A0591C9B-B43E-44B7-A193-86A0399478D7}" destId="{F5DA1CDF-7DF6-4460-A119-9477495397CD}" srcOrd="1" destOrd="0" presId="urn:microsoft.com/office/officeart/2005/8/layout/hierarchy1"/>
    <dgm:cxn modelId="{82A4E3B8-16B4-4CA5-AD6D-ED7762214C40}" type="presParOf" srcId="{11F55F9F-C86F-4C42-987E-9BFD85E532D4}" destId="{E760342C-DF93-42CE-BBFC-458A1510F831}" srcOrd="2" destOrd="0" presId="urn:microsoft.com/office/officeart/2005/8/layout/hierarchy1"/>
    <dgm:cxn modelId="{9DF9059E-51B6-445F-8AB5-D6CFCFF37353}" type="presParOf" srcId="{11F55F9F-C86F-4C42-987E-9BFD85E532D4}" destId="{CE9BD3C0-0F3F-495E-9E76-9C58D9B10587}" srcOrd="3" destOrd="0" presId="urn:microsoft.com/office/officeart/2005/8/layout/hierarchy1"/>
    <dgm:cxn modelId="{ADD64A6A-1E3F-430A-B5C7-98554A02B3FA}" type="presParOf" srcId="{CE9BD3C0-0F3F-495E-9E76-9C58D9B10587}" destId="{CA79E9C8-4A46-4674-96A0-A17179AE9F00}" srcOrd="0" destOrd="0" presId="urn:microsoft.com/office/officeart/2005/8/layout/hierarchy1"/>
    <dgm:cxn modelId="{2435F4D8-2EED-4DCA-A8DD-C792B43D3BB4}" type="presParOf" srcId="{CA79E9C8-4A46-4674-96A0-A17179AE9F00}" destId="{3A8640D4-0D2A-45AD-A709-0FF827E7B8A4}" srcOrd="0" destOrd="0" presId="urn:microsoft.com/office/officeart/2005/8/layout/hierarchy1"/>
    <dgm:cxn modelId="{2ECE15DA-F0FB-48ED-9F12-F74A6DDB7FF2}" type="presParOf" srcId="{CA79E9C8-4A46-4674-96A0-A17179AE9F00}" destId="{127D4535-760F-42C6-9AB7-03A8C274E0BD}" srcOrd="1" destOrd="0" presId="urn:microsoft.com/office/officeart/2005/8/layout/hierarchy1"/>
    <dgm:cxn modelId="{3B7DD147-6626-4C0E-BC46-E4782BA6937F}" type="presParOf" srcId="{CE9BD3C0-0F3F-495E-9E76-9C58D9B10587}" destId="{E8CFF7AB-F0C2-4319-8DE6-649406E1E854}" srcOrd="1" destOrd="0" presId="urn:microsoft.com/office/officeart/2005/8/layout/hierarchy1"/>
    <dgm:cxn modelId="{6EF11415-A022-470D-AEE7-A8D3B52C26DE}" type="presParOf" srcId="{E8CFF7AB-F0C2-4319-8DE6-649406E1E854}" destId="{AFF90B2B-6E0D-493B-AC54-61FFA91EA858}" srcOrd="0" destOrd="0" presId="urn:microsoft.com/office/officeart/2005/8/layout/hierarchy1"/>
    <dgm:cxn modelId="{22F91D32-1EA9-4DBF-AA5F-663221FAA188}" type="presParOf" srcId="{E8CFF7AB-F0C2-4319-8DE6-649406E1E854}" destId="{E0344C0E-AAB4-482F-9909-5CD014736C03}" srcOrd="1" destOrd="0" presId="urn:microsoft.com/office/officeart/2005/8/layout/hierarchy1"/>
    <dgm:cxn modelId="{0050C6C4-2F7C-43FB-A31A-4C2A4CD753D9}" type="presParOf" srcId="{E0344C0E-AAB4-482F-9909-5CD014736C03}" destId="{E33BFE3C-2778-4E24-95E2-FBA68261BE1E}" srcOrd="0" destOrd="0" presId="urn:microsoft.com/office/officeart/2005/8/layout/hierarchy1"/>
    <dgm:cxn modelId="{7FC752DB-1D9B-4B75-933E-6A45F1BCA289}" type="presParOf" srcId="{E33BFE3C-2778-4E24-95E2-FBA68261BE1E}" destId="{EFA0E535-C174-47B2-AE9A-7717F0A05356}" srcOrd="0" destOrd="0" presId="urn:microsoft.com/office/officeart/2005/8/layout/hierarchy1"/>
    <dgm:cxn modelId="{3E2115A6-D5B5-4F9F-AC1C-2F43CC0A4D0A}" type="presParOf" srcId="{E33BFE3C-2778-4E24-95E2-FBA68261BE1E}" destId="{2B86E9EF-2BDC-4BC0-8007-6F96327B854B}" srcOrd="1" destOrd="0" presId="urn:microsoft.com/office/officeart/2005/8/layout/hierarchy1"/>
    <dgm:cxn modelId="{51F1F418-38D1-4C48-9863-04BD21FBA62F}" type="presParOf" srcId="{E0344C0E-AAB4-482F-9909-5CD014736C03}" destId="{3ACCEA05-FFF6-4414-A17D-99750D4E4399}" srcOrd="1" destOrd="0" presId="urn:microsoft.com/office/officeart/2005/8/layout/hierarchy1"/>
    <dgm:cxn modelId="{F7BF3005-4A5B-4D55-87A4-8B53069CAFDF}" type="presParOf" srcId="{11F55F9F-C86F-4C42-987E-9BFD85E532D4}" destId="{4C06E482-BB63-4E7F-B203-2D4B74347741}" srcOrd="4" destOrd="0" presId="urn:microsoft.com/office/officeart/2005/8/layout/hierarchy1"/>
    <dgm:cxn modelId="{6EFF8874-F3CC-4179-9BCE-7EE5C6026668}" type="presParOf" srcId="{11F55F9F-C86F-4C42-987E-9BFD85E532D4}" destId="{1CCEB3F3-3DF9-416A-A08F-FEBF38F1D5A8}" srcOrd="5" destOrd="0" presId="urn:microsoft.com/office/officeart/2005/8/layout/hierarchy1"/>
    <dgm:cxn modelId="{C2FA0550-6870-47A4-BF76-F8CCDEE688A3}" type="presParOf" srcId="{1CCEB3F3-3DF9-416A-A08F-FEBF38F1D5A8}" destId="{4F42F31A-2CAB-4896-9F76-4C12408FEEA9}" srcOrd="0" destOrd="0" presId="urn:microsoft.com/office/officeart/2005/8/layout/hierarchy1"/>
    <dgm:cxn modelId="{582B8DAF-0C2F-4E57-B94B-89B38E400D5C}" type="presParOf" srcId="{4F42F31A-2CAB-4896-9F76-4C12408FEEA9}" destId="{DE53EF21-CF1B-4691-BB50-0E9B28259774}" srcOrd="0" destOrd="0" presId="urn:microsoft.com/office/officeart/2005/8/layout/hierarchy1"/>
    <dgm:cxn modelId="{499C6132-0EE9-4042-AC17-1AD1B87FA033}" type="presParOf" srcId="{4F42F31A-2CAB-4896-9F76-4C12408FEEA9}" destId="{32CE06BC-2A1A-4230-9276-6259B402F4AC}" srcOrd="1" destOrd="0" presId="urn:microsoft.com/office/officeart/2005/8/layout/hierarchy1"/>
    <dgm:cxn modelId="{708993C4-278C-46AC-828B-150496274C18}" type="presParOf" srcId="{1CCEB3F3-3DF9-416A-A08F-FEBF38F1D5A8}" destId="{0EB21EDF-88A8-499F-98F8-7F2A24E507F4}" srcOrd="1" destOrd="0" presId="urn:microsoft.com/office/officeart/2005/8/layout/hierarchy1"/>
    <dgm:cxn modelId="{5CFC3AF1-D57B-4775-BDA0-29E91F0D177E}" type="presParOf" srcId="{0EB21EDF-88A8-499F-98F8-7F2A24E507F4}" destId="{F19DC4A9-1CA3-4F2E-A56D-57C863B5C552}" srcOrd="0" destOrd="0" presId="urn:microsoft.com/office/officeart/2005/8/layout/hierarchy1"/>
    <dgm:cxn modelId="{A62E385A-042D-4072-9281-307D2A58637A}" type="presParOf" srcId="{0EB21EDF-88A8-499F-98F8-7F2A24E507F4}" destId="{1DE8694E-631C-4C96-A03E-5108D4C0F59C}" srcOrd="1" destOrd="0" presId="urn:microsoft.com/office/officeart/2005/8/layout/hierarchy1"/>
    <dgm:cxn modelId="{C0C98DF9-3197-4AF9-8830-0780E2B7701B}" type="presParOf" srcId="{1DE8694E-631C-4C96-A03E-5108D4C0F59C}" destId="{710A916E-357B-4224-97D9-53361C0FE0E4}" srcOrd="0" destOrd="0" presId="urn:microsoft.com/office/officeart/2005/8/layout/hierarchy1"/>
    <dgm:cxn modelId="{1E4FF63B-3DF7-440B-98A6-7A0C3575318F}" type="presParOf" srcId="{710A916E-357B-4224-97D9-53361C0FE0E4}" destId="{55A13965-CFD8-485C-8907-A7B142639F63}" srcOrd="0" destOrd="0" presId="urn:microsoft.com/office/officeart/2005/8/layout/hierarchy1"/>
    <dgm:cxn modelId="{13541313-7C20-4CC7-8A83-65EA612EF505}" type="presParOf" srcId="{710A916E-357B-4224-97D9-53361C0FE0E4}" destId="{2E5E95EF-90FF-4836-A874-6353576E2EA7}" srcOrd="1" destOrd="0" presId="urn:microsoft.com/office/officeart/2005/8/layout/hierarchy1"/>
    <dgm:cxn modelId="{5C069D58-2CEA-4D88-9C7C-56737BDE5F6B}" type="presParOf" srcId="{1DE8694E-631C-4C96-A03E-5108D4C0F59C}" destId="{D1B15B7C-A79E-4AF1-BC24-A3D84E132088}" srcOrd="1" destOrd="0" presId="urn:microsoft.com/office/officeart/2005/8/layout/hierarchy1"/>
    <dgm:cxn modelId="{66582271-F411-4AB7-A8C5-98361C1637BF}" type="presParOf" srcId="{D1B15B7C-A79E-4AF1-BC24-A3D84E132088}" destId="{FC2A4B1C-4490-4914-8BC8-A80B51F95A1D}" srcOrd="0" destOrd="0" presId="urn:microsoft.com/office/officeart/2005/8/layout/hierarchy1"/>
    <dgm:cxn modelId="{08962BD7-D1E2-48C2-A58A-158C481E9A13}" type="presParOf" srcId="{D1B15B7C-A79E-4AF1-BC24-A3D84E132088}" destId="{7F38235B-E010-48A7-A329-1617B87C1594}" srcOrd="1" destOrd="0" presId="urn:microsoft.com/office/officeart/2005/8/layout/hierarchy1"/>
    <dgm:cxn modelId="{A5FC389C-8A9B-4092-B8E8-EF87801569E1}" type="presParOf" srcId="{7F38235B-E010-48A7-A329-1617B87C1594}" destId="{BB68E8F1-9D19-46B4-8E40-0679F7D46B12}" srcOrd="0" destOrd="0" presId="urn:microsoft.com/office/officeart/2005/8/layout/hierarchy1"/>
    <dgm:cxn modelId="{120422FB-16F8-48B7-9367-574E69C2DEC8}" type="presParOf" srcId="{BB68E8F1-9D19-46B4-8E40-0679F7D46B12}" destId="{3C72A2CB-6E44-4072-A56E-D8E1712639A2}" srcOrd="0" destOrd="0" presId="urn:microsoft.com/office/officeart/2005/8/layout/hierarchy1"/>
    <dgm:cxn modelId="{3D2D9F00-FB43-4554-AF50-C351AAF194FA}" type="presParOf" srcId="{BB68E8F1-9D19-46B4-8E40-0679F7D46B12}" destId="{F92D0473-DA6E-4CAA-81D4-B9D4451AC745}" srcOrd="1" destOrd="0" presId="urn:microsoft.com/office/officeart/2005/8/layout/hierarchy1"/>
    <dgm:cxn modelId="{787720F9-90D9-4D00-ABC6-014A4847D4DE}" type="presParOf" srcId="{7F38235B-E010-48A7-A329-1617B87C1594}" destId="{03804105-4344-4C9D-A79C-E59AE4982880}" srcOrd="1" destOrd="0" presId="urn:microsoft.com/office/officeart/2005/8/layout/hierarchy1"/>
    <dgm:cxn modelId="{B2E0F255-17AB-4EA0-B5B6-5893D4EB7251}" type="presParOf" srcId="{03804105-4344-4C9D-A79C-E59AE4982880}" destId="{2297C126-0027-4BF1-90EA-4E9C24886C08}" srcOrd="0" destOrd="0" presId="urn:microsoft.com/office/officeart/2005/8/layout/hierarchy1"/>
    <dgm:cxn modelId="{E01655B7-2D36-4526-99B8-7066478563CE}" type="presParOf" srcId="{03804105-4344-4C9D-A79C-E59AE4982880}" destId="{2651B58A-E59F-4C2F-8BF3-A8EED2DE449F}" srcOrd="1" destOrd="0" presId="urn:microsoft.com/office/officeart/2005/8/layout/hierarchy1"/>
    <dgm:cxn modelId="{CF147EAD-811E-4043-9463-DD555D202928}" type="presParOf" srcId="{2651B58A-E59F-4C2F-8BF3-A8EED2DE449F}" destId="{F5E81D77-A49C-4A2A-ABEB-AB8E3D49ECF6}" srcOrd="0" destOrd="0" presId="urn:microsoft.com/office/officeart/2005/8/layout/hierarchy1"/>
    <dgm:cxn modelId="{C768DD65-F79B-4541-B2CE-24DA9EF9218E}" type="presParOf" srcId="{F5E81D77-A49C-4A2A-ABEB-AB8E3D49ECF6}" destId="{C6DB0544-F673-4EE5-8D43-AEB47E01AC99}" srcOrd="0" destOrd="0" presId="urn:microsoft.com/office/officeart/2005/8/layout/hierarchy1"/>
    <dgm:cxn modelId="{94D99105-F733-4C7A-A958-820E18909223}" type="presParOf" srcId="{F5E81D77-A49C-4A2A-ABEB-AB8E3D49ECF6}" destId="{CE89B36B-C4F1-4A1F-85F3-4F4A3F909AF9}" srcOrd="1" destOrd="0" presId="urn:microsoft.com/office/officeart/2005/8/layout/hierarchy1"/>
    <dgm:cxn modelId="{EAE4A481-F208-44C6-8896-11EE10CC3599}" type="presParOf" srcId="{2651B58A-E59F-4C2F-8BF3-A8EED2DE449F}" destId="{6BD784EA-908C-4C72-A63E-602BC862884D}" srcOrd="1" destOrd="0" presId="urn:microsoft.com/office/officeart/2005/8/layout/hierarchy1"/>
    <dgm:cxn modelId="{06C52221-F1AA-4B52-A1A6-26F95C47F378}" type="presParOf" srcId="{D1B15B7C-A79E-4AF1-BC24-A3D84E132088}" destId="{FD318C7A-0584-40D2-9EB9-4BB13C60EE9A}" srcOrd="2" destOrd="0" presId="urn:microsoft.com/office/officeart/2005/8/layout/hierarchy1"/>
    <dgm:cxn modelId="{A7784891-62D0-4204-8A96-C817AFFCDF19}" type="presParOf" srcId="{D1B15B7C-A79E-4AF1-BC24-A3D84E132088}" destId="{5C7074A6-4BF8-4DAD-9E5D-C6D2604D888C}" srcOrd="3" destOrd="0" presId="urn:microsoft.com/office/officeart/2005/8/layout/hierarchy1"/>
    <dgm:cxn modelId="{5A97496C-7A37-454A-9C66-688DAF0C2857}" type="presParOf" srcId="{5C7074A6-4BF8-4DAD-9E5D-C6D2604D888C}" destId="{46EBE74A-0846-4562-B164-2D601218812F}" srcOrd="0" destOrd="0" presId="urn:microsoft.com/office/officeart/2005/8/layout/hierarchy1"/>
    <dgm:cxn modelId="{F8208EC1-2F8F-4527-A46C-30D16BE89D3D}" type="presParOf" srcId="{46EBE74A-0846-4562-B164-2D601218812F}" destId="{21E18901-817C-4C39-917A-1D2958A7B44B}" srcOrd="0" destOrd="0" presId="urn:microsoft.com/office/officeart/2005/8/layout/hierarchy1"/>
    <dgm:cxn modelId="{B8500A98-AADB-40B9-BAF8-0522F90B78DD}" type="presParOf" srcId="{46EBE74A-0846-4562-B164-2D601218812F}" destId="{E35D9386-DA0F-44D6-AB3C-E6C8D8AF1691}" srcOrd="1" destOrd="0" presId="urn:microsoft.com/office/officeart/2005/8/layout/hierarchy1"/>
    <dgm:cxn modelId="{04560C15-ECFD-4030-BC14-355EB9AF6459}" type="presParOf" srcId="{5C7074A6-4BF8-4DAD-9E5D-C6D2604D888C}" destId="{084FC325-17CC-4E9C-85A8-6A8A57948090}" srcOrd="1" destOrd="0" presId="urn:microsoft.com/office/officeart/2005/8/layout/hierarchy1"/>
    <dgm:cxn modelId="{DF6B393A-C2B0-43B0-AD01-8C368BA532BA}" type="presParOf" srcId="{084FC325-17CC-4E9C-85A8-6A8A57948090}" destId="{CF2E6032-19FD-4BB0-9613-013E16FF8EA0}" srcOrd="0" destOrd="0" presId="urn:microsoft.com/office/officeart/2005/8/layout/hierarchy1"/>
    <dgm:cxn modelId="{511D4029-DC1F-415D-825C-C57ED519D445}" type="presParOf" srcId="{084FC325-17CC-4E9C-85A8-6A8A57948090}" destId="{CD57543D-A776-4E35-A6EA-0D3325681FE9}" srcOrd="1" destOrd="0" presId="urn:microsoft.com/office/officeart/2005/8/layout/hierarchy1"/>
    <dgm:cxn modelId="{B0453038-069A-4E76-86ED-1FB5AE8F20BC}" type="presParOf" srcId="{CD57543D-A776-4E35-A6EA-0D3325681FE9}" destId="{A263869C-7B74-44EB-8C9C-7391A2776094}" srcOrd="0" destOrd="0" presId="urn:microsoft.com/office/officeart/2005/8/layout/hierarchy1"/>
    <dgm:cxn modelId="{7E4BB5C1-E007-459B-9384-AEA3941860ED}" type="presParOf" srcId="{A263869C-7B74-44EB-8C9C-7391A2776094}" destId="{CA6375C3-8813-40B2-8521-0203420D489C}" srcOrd="0" destOrd="0" presId="urn:microsoft.com/office/officeart/2005/8/layout/hierarchy1"/>
    <dgm:cxn modelId="{B9FE07CC-17B1-40F3-B0F3-0E09547139B0}" type="presParOf" srcId="{A263869C-7B74-44EB-8C9C-7391A2776094}" destId="{A91B694F-8332-4C8C-9B54-94D45BFDAC09}" srcOrd="1" destOrd="0" presId="urn:microsoft.com/office/officeart/2005/8/layout/hierarchy1"/>
    <dgm:cxn modelId="{C5B3F0D3-0717-46EA-8CE3-E405BA1B38C6}" type="presParOf" srcId="{CD57543D-A776-4E35-A6EA-0D3325681FE9}" destId="{30556392-38F7-4BB4-AA7B-EBB82ECF561B}" srcOrd="1" destOrd="0" presId="urn:microsoft.com/office/officeart/2005/8/layout/hierarchy1"/>
    <dgm:cxn modelId="{F58AAA2F-2F89-4035-8D78-C6BD177B816B}" type="presParOf" srcId="{084FC325-17CC-4E9C-85A8-6A8A57948090}" destId="{B4BDFCB0-458C-4D80-A093-DFBE16832BF1}" srcOrd="2" destOrd="0" presId="urn:microsoft.com/office/officeart/2005/8/layout/hierarchy1"/>
    <dgm:cxn modelId="{BA381392-B3EA-4945-8C93-DCAAB2C51C9A}" type="presParOf" srcId="{084FC325-17CC-4E9C-85A8-6A8A57948090}" destId="{0BDD89AC-9CA2-4DE0-9059-D0E399C66274}" srcOrd="3" destOrd="0" presId="urn:microsoft.com/office/officeart/2005/8/layout/hierarchy1"/>
    <dgm:cxn modelId="{CC1067F4-CCBE-40E6-807F-81AF80A2EAF0}" type="presParOf" srcId="{0BDD89AC-9CA2-4DE0-9059-D0E399C66274}" destId="{82E25FE7-C192-4AEA-A98C-23B92EB98E76}" srcOrd="0" destOrd="0" presId="urn:microsoft.com/office/officeart/2005/8/layout/hierarchy1"/>
    <dgm:cxn modelId="{B5264DA8-E2FC-43B1-8C1C-FF056D75C9A7}" type="presParOf" srcId="{82E25FE7-C192-4AEA-A98C-23B92EB98E76}" destId="{2644625F-5D23-4768-A86F-51EE2A89DE97}" srcOrd="0" destOrd="0" presId="urn:microsoft.com/office/officeart/2005/8/layout/hierarchy1"/>
    <dgm:cxn modelId="{4257B06D-A206-43C5-84F5-8F5A4F031E2F}" type="presParOf" srcId="{82E25FE7-C192-4AEA-A98C-23B92EB98E76}" destId="{AE31FE52-CC86-4016-96FF-A7B39D020491}" srcOrd="1" destOrd="0" presId="urn:microsoft.com/office/officeart/2005/8/layout/hierarchy1"/>
    <dgm:cxn modelId="{41DAD691-722C-4D70-8C42-025EAE5C26F0}" type="presParOf" srcId="{0BDD89AC-9CA2-4DE0-9059-D0E399C66274}" destId="{FA13EBA4-0931-4D2D-A8FB-CE1B28C2B7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DFCB0-458C-4D80-A093-DFBE16832BF1}">
      <dsp:nvSpPr>
        <dsp:cNvPr id="0" name=""/>
        <dsp:cNvSpPr/>
      </dsp:nvSpPr>
      <dsp:spPr>
        <a:xfrm>
          <a:off x="10522578" y="5113865"/>
          <a:ext cx="281951" cy="400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28"/>
              </a:lnTo>
              <a:lnTo>
                <a:pt x="281951" y="262328"/>
              </a:lnTo>
              <a:lnTo>
                <a:pt x="281951" y="4002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E6032-19FD-4BB0-9613-013E16FF8EA0}">
      <dsp:nvSpPr>
        <dsp:cNvPr id="0" name=""/>
        <dsp:cNvSpPr/>
      </dsp:nvSpPr>
      <dsp:spPr>
        <a:xfrm>
          <a:off x="8373670" y="5113865"/>
          <a:ext cx="2148908" cy="400206"/>
        </a:xfrm>
        <a:custGeom>
          <a:avLst/>
          <a:gdLst/>
          <a:ahLst/>
          <a:cxnLst/>
          <a:rect l="0" t="0" r="0" b="0"/>
          <a:pathLst>
            <a:path>
              <a:moveTo>
                <a:pt x="2148908" y="0"/>
              </a:moveTo>
              <a:lnTo>
                <a:pt x="2148908" y="262328"/>
              </a:lnTo>
              <a:lnTo>
                <a:pt x="0" y="262328"/>
              </a:lnTo>
              <a:lnTo>
                <a:pt x="0" y="4002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18C7A-0584-40D2-9EB9-4BB13C60EE9A}">
      <dsp:nvSpPr>
        <dsp:cNvPr id="0" name=""/>
        <dsp:cNvSpPr/>
      </dsp:nvSpPr>
      <dsp:spPr>
        <a:xfrm>
          <a:off x="9969623" y="3692367"/>
          <a:ext cx="552955" cy="476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21"/>
              </a:lnTo>
              <a:lnTo>
                <a:pt x="552955" y="338521"/>
              </a:lnTo>
              <a:lnTo>
                <a:pt x="552955" y="4764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7C126-0027-4BF1-90EA-4E9C24886C08}">
      <dsp:nvSpPr>
        <dsp:cNvPr id="0" name=""/>
        <dsp:cNvSpPr/>
      </dsp:nvSpPr>
      <dsp:spPr>
        <a:xfrm>
          <a:off x="5321464" y="5081212"/>
          <a:ext cx="91440" cy="43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85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A4B1C-4490-4914-8BC8-A80B51F95A1D}">
      <dsp:nvSpPr>
        <dsp:cNvPr id="0" name=""/>
        <dsp:cNvSpPr/>
      </dsp:nvSpPr>
      <dsp:spPr>
        <a:xfrm>
          <a:off x="5367184" y="3692367"/>
          <a:ext cx="4602438" cy="443747"/>
        </a:xfrm>
        <a:custGeom>
          <a:avLst/>
          <a:gdLst/>
          <a:ahLst/>
          <a:cxnLst/>
          <a:rect l="0" t="0" r="0" b="0"/>
          <a:pathLst>
            <a:path>
              <a:moveTo>
                <a:pt x="4602438" y="0"/>
              </a:moveTo>
              <a:lnTo>
                <a:pt x="4602438" y="305868"/>
              </a:lnTo>
              <a:lnTo>
                <a:pt x="0" y="305868"/>
              </a:lnTo>
              <a:lnTo>
                <a:pt x="0" y="4437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DC4A9-1CA3-4F2E-A56D-57C863B5C552}">
      <dsp:nvSpPr>
        <dsp:cNvPr id="0" name=""/>
        <dsp:cNvSpPr/>
      </dsp:nvSpPr>
      <dsp:spPr>
        <a:xfrm>
          <a:off x="9892335" y="2226903"/>
          <a:ext cx="91440" cy="520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487"/>
              </a:lnTo>
              <a:lnTo>
                <a:pt x="77287" y="382487"/>
              </a:lnTo>
              <a:lnTo>
                <a:pt x="77287" y="5203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6E482-BB63-4E7F-B203-2D4B74347741}">
      <dsp:nvSpPr>
        <dsp:cNvPr id="0" name=""/>
        <dsp:cNvSpPr/>
      </dsp:nvSpPr>
      <dsp:spPr>
        <a:xfrm>
          <a:off x="2807941" y="980002"/>
          <a:ext cx="7130113" cy="301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24"/>
              </a:lnTo>
              <a:lnTo>
                <a:pt x="7130113" y="163924"/>
              </a:lnTo>
              <a:lnTo>
                <a:pt x="7130113" y="30180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90B2B-6E0D-493B-AC54-61FFA91EA858}">
      <dsp:nvSpPr>
        <dsp:cNvPr id="0" name=""/>
        <dsp:cNvSpPr/>
      </dsp:nvSpPr>
      <dsp:spPr>
        <a:xfrm>
          <a:off x="3034295" y="2314410"/>
          <a:ext cx="91440" cy="443747"/>
        </a:xfrm>
        <a:custGeom>
          <a:avLst/>
          <a:gdLst/>
          <a:ahLst/>
          <a:cxnLst/>
          <a:rect l="0" t="0" r="0" b="0"/>
          <a:pathLst>
            <a:path>
              <a:moveTo>
                <a:pt x="100148" y="0"/>
              </a:moveTo>
              <a:lnTo>
                <a:pt x="100148" y="305868"/>
              </a:lnTo>
              <a:lnTo>
                <a:pt x="45720" y="305868"/>
              </a:lnTo>
              <a:lnTo>
                <a:pt x="45720" y="44374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0342C-DF93-42CE-BBFC-458A1510F831}">
      <dsp:nvSpPr>
        <dsp:cNvPr id="0" name=""/>
        <dsp:cNvSpPr/>
      </dsp:nvSpPr>
      <dsp:spPr>
        <a:xfrm>
          <a:off x="2807941" y="980002"/>
          <a:ext cx="326502" cy="389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31"/>
              </a:lnTo>
              <a:lnTo>
                <a:pt x="326502" y="251431"/>
              </a:lnTo>
              <a:lnTo>
                <a:pt x="326502" y="3893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087F9-7661-488E-87FD-2466D90038AD}">
      <dsp:nvSpPr>
        <dsp:cNvPr id="0" name=""/>
        <dsp:cNvSpPr/>
      </dsp:nvSpPr>
      <dsp:spPr>
        <a:xfrm>
          <a:off x="876715" y="2325297"/>
          <a:ext cx="91440" cy="432859"/>
        </a:xfrm>
        <a:custGeom>
          <a:avLst/>
          <a:gdLst/>
          <a:ahLst/>
          <a:cxnLst/>
          <a:rect l="0" t="0" r="0" b="0"/>
          <a:pathLst>
            <a:path>
              <a:moveTo>
                <a:pt x="132817" y="0"/>
              </a:moveTo>
              <a:lnTo>
                <a:pt x="132817" y="294981"/>
              </a:lnTo>
              <a:lnTo>
                <a:pt x="45720" y="294981"/>
              </a:lnTo>
              <a:lnTo>
                <a:pt x="45720" y="43285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19D5C-6FB1-465B-9F5E-75F9E4DA0497}">
      <dsp:nvSpPr>
        <dsp:cNvPr id="0" name=""/>
        <dsp:cNvSpPr/>
      </dsp:nvSpPr>
      <dsp:spPr>
        <a:xfrm>
          <a:off x="1009533" y="980002"/>
          <a:ext cx="1798408" cy="400197"/>
        </a:xfrm>
        <a:custGeom>
          <a:avLst/>
          <a:gdLst/>
          <a:ahLst/>
          <a:cxnLst/>
          <a:rect l="0" t="0" r="0" b="0"/>
          <a:pathLst>
            <a:path>
              <a:moveTo>
                <a:pt x="1798408" y="0"/>
              </a:moveTo>
              <a:lnTo>
                <a:pt x="1798408" y="262318"/>
              </a:lnTo>
              <a:lnTo>
                <a:pt x="0" y="262318"/>
              </a:lnTo>
              <a:lnTo>
                <a:pt x="0" y="40019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75E23-917C-4374-B067-8560509054E4}">
      <dsp:nvSpPr>
        <dsp:cNvPr id="0" name=""/>
        <dsp:cNvSpPr/>
      </dsp:nvSpPr>
      <dsp:spPr>
        <a:xfrm>
          <a:off x="1542537" y="34905"/>
          <a:ext cx="2530807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E629AD-B4D9-4FE6-A92A-BD9D9DB95F1D}">
      <dsp:nvSpPr>
        <dsp:cNvPr id="0" name=""/>
        <dsp:cNvSpPr/>
      </dsp:nvSpPr>
      <dsp:spPr>
        <a:xfrm>
          <a:off x="1707909" y="192007"/>
          <a:ext cx="2530807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Autokracie</a:t>
          </a:r>
          <a:endParaRPr lang="cs-CZ" sz="3200" b="1" kern="1200" dirty="0"/>
        </a:p>
      </dsp:txBody>
      <dsp:txXfrm>
        <a:off x="1735590" y="219688"/>
        <a:ext cx="2475445" cy="889735"/>
      </dsp:txXfrm>
    </dsp:sp>
    <dsp:sp modelId="{56601F87-04C3-41CE-80D0-7595DFB5F37E}">
      <dsp:nvSpPr>
        <dsp:cNvPr id="0" name=""/>
        <dsp:cNvSpPr/>
      </dsp:nvSpPr>
      <dsp:spPr>
        <a:xfrm>
          <a:off x="56577" y="1380199"/>
          <a:ext cx="1905912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68EBD-1D89-420A-B291-FBA1D3F441AD}">
      <dsp:nvSpPr>
        <dsp:cNvPr id="0" name=""/>
        <dsp:cNvSpPr/>
      </dsp:nvSpPr>
      <dsp:spPr>
        <a:xfrm>
          <a:off x="221948" y="1537302"/>
          <a:ext cx="1905912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Absolutismus</a:t>
          </a:r>
          <a:endParaRPr lang="cs-CZ" sz="2000" b="1" kern="1200" dirty="0"/>
        </a:p>
      </dsp:txBody>
      <dsp:txXfrm>
        <a:off x="249629" y="1564983"/>
        <a:ext cx="1850550" cy="889735"/>
      </dsp:txXfrm>
    </dsp:sp>
    <dsp:sp modelId="{8F25E4EA-6E9F-4760-86D7-021B5038171D}">
      <dsp:nvSpPr>
        <dsp:cNvPr id="0" name=""/>
        <dsp:cNvSpPr/>
      </dsp:nvSpPr>
      <dsp:spPr>
        <a:xfrm>
          <a:off x="86664" y="2758157"/>
          <a:ext cx="1671542" cy="1934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52C5E-6ABF-4D7E-B8D8-49C7CBD434A6}">
      <dsp:nvSpPr>
        <dsp:cNvPr id="0" name=""/>
        <dsp:cNvSpPr/>
      </dsp:nvSpPr>
      <dsp:spPr>
        <a:xfrm>
          <a:off x="252035" y="2915260"/>
          <a:ext cx="1671542" cy="1934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1 panovník bez ústavy a dělby moci, historické státy</a:t>
          </a:r>
          <a:endParaRPr lang="cs-CZ" sz="1800" b="1" kern="1200" dirty="0"/>
        </a:p>
      </dsp:txBody>
      <dsp:txXfrm>
        <a:off x="300993" y="2964218"/>
        <a:ext cx="1573626" cy="1836680"/>
      </dsp:txXfrm>
    </dsp:sp>
    <dsp:sp modelId="{3A8640D4-0D2A-45AD-A709-0FF827E7B8A4}">
      <dsp:nvSpPr>
        <dsp:cNvPr id="0" name=""/>
        <dsp:cNvSpPr/>
      </dsp:nvSpPr>
      <dsp:spPr>
        <a:xfrm>
          <a:off x="2271457" y="1369312"/>
          <a:ext cx="1725971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7D4535-760F-42C6-9AB7-03A8C274E0BD}">
      <dsp:nvSpPr>
        <dsp:cNvPr id="0" name=""/>
        <dsp:cNvSpPr/>
      </dsp:nvSpPr>
      <dsp:spPr>
        <a:xfrm>
          <a:off x="2436829" y="1526415"/>
          <a:ext cx="1725971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Oligarchie</a:t>
          </a:r>
          <a:endParaRPr lang="cs-CZ" sz="2000" b="1" kern="1200" dirty="0"/>
        </a:p>
      </dsp:txBody>
      <dsp:txXfrm>
        <a:off x="2464510" y="1554096"/>
        <a:ext cx="1670609" cy="889735"/>
      </dsp:txXfrm>
    </dsp:sp>
    <dsp:sp modelId="{EFA0E535-C174-47B2-AE9A-7717F0A05356}">
      <dsp:nvSpPr>
        <dsp:cNvPr id="0" name=""/>
        <dsp:cNvSpPr/>
      </dsp:nvSpPr>
      <dsp:spPr>
        <a:xfrm>
          <a:off x="2335843" y="2758157"/>
          <a:ext cx="1488342" cy="1864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86E9EF-2BDC-4BC0-8007-6F96327B854B}">
      <dsp:nvSpPr>
        <dsp:cNvPr id="0" name=""/>
        <dsp:cNvSpPr/>
      </dsp:nvSpPr>
      <dsp:spPr>
        <a:xfrm>
          <a:off x="2501215" y="2915260"/>
          <a:ext cx="1488342" cy="1864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Úzká skupina bohatých, urozených apod.</a:t>
          </a:r>
          <a:endParaRPr lang="cs-CZ" sz="1800" b="1" kern="1200" dirty="0"/>
        </a:p>
      </dsp:txBody>
      <dsp:txXfrm>
        <a:off x="2544807" y="2958852"/>
        <a:ext cx="1401158" cy="1777692"/>
      </dsp:txXfrm>
    </dsp:sp>
    <dsp:sp modelId="{DE53EF21-CF1B-4691-BB50-0E9B28259774}">
      <dsp:nvSpPr>
        <dsp:cNvPr id="0" name=""/>
        <dsp:cNvSpPr/>
      </dsp:nvSpPr>
      <dsp:spPr>
        <a:xfrm>
          <a:off x="8555548" y="1281805"/>
          <a:ext cx="2765013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CE06BC-2A1A-4230-9276-6259B402F4AC}">
      <dsp:nvSpPr>
        <dsp:cNvPr id="0" name=""/>
        <dsp:cNvSpPr/>
      </dsp:nvSpPr>
      <dsp:spPr>
        <a:xfrm>
          <a:off x="8720919" y="1438908"/>
          <a:ext cx="2765013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Diktatura / Totalita</a:t>
          </a:r>
          <a:endParaRPr lang="cs-CZ" sz="2000" b="1" kern="1200" dirty="0"/>
        </a:p>
      </dsp:txBody>
      <dsp:txXfrm>
        <a:off x="8748600" y="1466589"/>
        <a:ext cx="2709651" cy="889735"/>
      </dsp:txXfrm>
    </dsp:sp>
    <dsp:sp modelId="{55A13965-CFD8-485C-8907-A7B142639F63}">
      <dsp:nvSpPr>
        <dsp:cNvPr id="0" name=""/>
        <dsp:cNvSpPr/>
      </dsp:nvSpPr>
      <dsp:spPr>
        <a:xfrm>
          <a:off x="8434189" y="2747269"/>
          <a:ext cx="3070867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5E95EF-90FF-4836-A874-6353576E2EA7}">
      <dsp:nvSpPr>
        <dsp:cNvPr id="0" name=""/>
        <dsp:cNvSpPr/>
      </dsp:nvSpPr>
      <dsp:spPr>
        <a:xfrm>
          <a:off x="8599560" y="2904372"/>
          <a:ext cx="3070867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Neuznává žádné meze, kontrola všeho ve státě</a:t>
          </a:r>
          <a:endParaRPr lang="cs-CZ" sz="1800" b="1" kern="1200" dirty="0"/>
        </a:p>
      </dsp:txBody>
      <dsp:txXfrm>
        <a:off x="8627241" y="2932053"/>
        <a:ext cx="3015505" cy="889735"/>
      </dsp:txXfrm>
    </dsp:sp>
    <dsp:sp modelId="{3C72A2CB-6E44-4072-A56E-D8E1712639A2}">
      <dsp:nvSpPr>
        <dsp:cNvPr id="0" name=""/>
        <dsp:cNvSpPr/>
      </dsp:nvSpPr>
      <dsp:spPr>
        <a:xfrm>
          <a:off x="4623013" y="4136114"/>
          <a:ext cx="1488342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2D0473-DA6E-4CAA-81D4-B9D4451AC745}">
      <dsp:nvSpPr>
        <dsp:cNvPr id="0" name=""/>
        <dsp:cNvSpPr/>
      </dsp:nvSpPr>
      <dsp:spPr>
        <a:xfrm>
          <a:off x="4788384" y="4293217"/>
          <a:ext cx="1488342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Levicová</a:t>
          </a:r>
          <a:endParaRPr lang="cs-CZ" sz="2000" b="1" kern="1200" dirty="0"/>
        </a:p>
      </dsp:txBody>
      <dsp:txXfrm>
        <a:off x="4816065" y="4320898"/>
        <a:ext cx="1432980" cy="889735"/>
      </dsp:txXfrm>
    </dsp:sp>
    <dsp:sp modelId="{C6DB0544-F673-4EE5-8D43-AEB47E01AC99}">
      <dsp:nvSpPr>
        <dsp:cNvPr id="0" name=""/>
        <dsp:cNvSpPr/>
      </dsp:nvSpPr>
      <dsp:spPr>
        <a:xfrm>
          <a:off x="4493162" y="5514072"/>
          <a:ext cx="1748043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89B36B-C4F1-4A1F-85F3-4F4A3F909AF9}">
      <dsp:nvSpPr>
        <dsp:cNvPr id="0" name=""/>
        <dsp:cNvSpPr/>
      </dsp:nvSpPr>
      <dsp:spPr>
        <a:xfrm>
          <a:off x="4658534" y="5671174"/>
          <a:ext cx="1748043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Komunismus (SSSR, KLDR, Čína)</a:t>
          </a:r>
          <a:endParaRPr lang="cs-CZ" sz="1800" b="1" kern="1200" dirty="0"/>
        </a:p>
      </dsp:txBody>
      <dsp:txXfrm>
        <a:off x="4686215" y="5698855"/>
        <a:ext cx="1692681" cy="889735"/>
      </dsp:txXfrm>
    </dsp:sp>
    <dsp:sp modelId="{21E18901-817C-4C39-917A-1D2958A7B44B}">
      <dsp:nvSpPr>
        <dsp:cNvPr id="0" name=""/>
        <dsp:cNvSpPr/>
      </dsp:nvSpPr>
      <dsp:spPr>
        <a:xfrm>
          <a:off x="9778406" y="4168767"/>
          <a:ext cx="1488342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5D9386-DA0F-44D6-AB3C-E6C8D8AF1691}">
      <dsp:nvSpPr>
        <dsp:cNvPr id="0" name=""/>
        <dsp:cNvSpPr/>
      </dsp:nvSpPr>
      <dsp:spPr>
        <a:xfrm>
          <a:off x="9943778" y="4325870"/>
          <a:ext cx="1488342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Pravicová</a:t>
          </a:r>
          <a:endParaRPr lang="cs-CZ" sz="2000" b="1" kern="1200" dirty="0"/>
        </a:p>
      </dsp:txBody>
      <dsp:txXfrm>
        <a:off x="9971459" y="4353551"/>
        <a:ext cx="1432980" cy="889735"/>
      </dsp:txXfrm>
    </dsp:sp>
    <dsp:sp modelId="{CA6375C3-8813-40B2-8521-0203420D489C}">
      <dsp:nvSpPr>
        <dsp:cNvPr id="0" name=""/>
        <dsp:cNvSpPr/>
      </dsp:nvSpPr>
      <dsp:spPr>
        <a:xfrm>
          <a:off x="7072687" y="5514072"/>
          <a:ext cx="2601965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1B694F-8332-4C8C-9B54-94D45BFDAC09}">
      <dsp:nvSpPr>
        <dsp:cNvPr id="0" name=""/>
        <dsp:cNvSpPr/>
      </dsp:nvSpPr>
      <dsp:spPr>
        <a:xfrm>
          <a:off x="7238058" y="5671174"/>
          <a:ext cx="2601965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Fašismus (Itálie Mussoliniho, Španělsko Franca)</a:t>
          </a:r>
          <a:endParaRPr lang="cs-CZ" sz="1800" b="1" kern="1200" dirty="0"/>
        </a:p>
      </dsp:txBody>
      <dsp:txXfrm>
        <a:off x="7265739" y="5698855"/>
        <a:ext cx="2546603" cy="889735"/>
      </dsp:txXfrm>
    </dsp:sp>
    <dsp:sp modelId="{2644625F-5D23-4768-A86F-51EE2A89DE97}">
      <dsp:nvSpPr>
        <dsp:cNvPr id="0" name=""/>
        <dsp:cNvSpPr/>
      </dsp:nvSpPr>
      <dsp:spPr>
        <a:xfrm>
          <a:off x="9953115" y="5514072"/>
          <a:ext cx="1702827" cy="945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31FE52-CC86-4016-96FF-A7B39D020491}">
      <dsp:nvSpPr>
        <dsp:cNvPr id="0" name=""/>
        <dsp:cNvSpPr/>
      </dsp:nvSpPr>
      <dsp:spPr>
        <a:xfrm>
          <a:off x="10118487" y="5671174"/>
          <a:ext cx="1702827" cy="945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Nacismus (Třetí říše A. Hitlera)</a:t>
          </a:r>
          <a:endParaRPr lang="cs-CZ" sz="1800" b="1" kern="1200" dirty="0"/>
        </a:p>
      </dsp:txBody>
      <dsp:txXfrm>
        <a:off x="10146168" y="5698855"/>
        <a:ext cx="1647465" cy="889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1DD1D-9264-49FA-8CB2-6428AA99C9BB}" type="datetimeFigureOut">
              <a:rPr lang="cs-CZ" smtClean="0"/>
              <a:t>07.03.2020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94485-8AB6-4313-89CD-02149DCB0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160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07.03.2020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91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07.03.2020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858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07.03.2020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55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07.03.2020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29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07.03.2020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43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07.03.2020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31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07.03.2020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252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07.03.2020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93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07.03.2020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60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07.03.2020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73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07.03.2020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67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6007-75E5-4C13-B788-6D6EF5474109}" type="datetimeFigureOut">
              <a:rPr lang="cs-CZ" smtClean="0"/>
              <a:t>07.03.2020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85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637" y="1884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8800" b="1" u="sng" dirty="0" smtClean="0">
                <a:solidFill>
                  <a:schemeClr val="bg1"/>
                </a:solidFill>
              </a:rPr>
              <a:t>VAROVÁNÍ</a:t>
            </a:r>
            <a:endParaRPr lang="cs-CZ" sz="8800" b="1" u="sng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7416"/>
            <a:ext cx="12063845" cy="4351338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 PRŮBĚHU TÉTO HODINY MŮŽETE BÝT VYSTAVENI FYZICKÉMU I PSYCHICKÉMU NÁSILÍ, MŮŽETE BÝT PONIŽOVÁNI A (VULGÁRNĚ) URÁŽENI, MŮŽETE BÝT ZASTRAŠOVÁNI I SEXUÁLNĚ ZNEUŽITI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 PRŮBĚHU HODINY NEBUDOU BRÁNY OHLEDY NA VAŠE LIDSKÁ ANI OBČANSKÁ PRÁVA ANI NA POTŘEBY VAŠEHO MOČOVÉHO MĚCHÝŘE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POKUD SE BUDETE V PRŮBĚHU HODINY CÍTIT NATOLIK NEPŘÍJEMNĚ, ŽE V NÍ NEDOKÁŽETE DÁLE SETRVAT, ZVEDNĚTE OBĚ RUCE NAD HLAVU, ODEJDĚTE NA CHODBU, POSTAVTE SE ČELEM KE ZDI A ČEKEJTE NA KONEC</a:t>
            </a:r>
          </a:p>
          <a:p>
            <a:pPr algn="ctr"/>
            <a:r>
              <a:rPr lang="cs-CZ" sz="3200" b="1" i="1" u="sng" dirty="0" smtClean="0">
                <a:solidFill>
                  <a:schemeClr val="bg1"/>
                </a:solidFill>
              </a:rPr>
              <a:t>VÍTEJTE V ROCE 1937 V SOVĚTSKÉM SVAZU, SOUDRUZI A SOUDRUŽKY…</a:t>
            </a:r>
            <a:endParaRPr lang="cs-CZ" sz="32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5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8" y="-48964"/>
            <a:ext cx="12289971" cy="69069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Znaky totalitních režimů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433" y="1451202"/>
            <a:ext cx="7814796" cy="5178198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chemeClr val="bg1"/>
                </a:solidFill>
              </a:rPr>
              <a:t>Forma vlády, kdy má neomezenou a nekontrolovanou moc v rukou úzká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skupina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lidí, která ovládá </a:t>
            </a:r>
            <a:r>
              <a:rPr lang="cs-CZ" altLang="cs-CZ" sz="2000" b="1" dirty="0">
                <a:solidFill>
                  <a:schemeClr val="bg1"/>
                </a:solidFill>
              </a:rPr>
              <a:t>stát </a:t>
            </a:r>
            <a:r>
              <a:rPr lang="cs-CZ" altLang="cs-CZ" sz="2000" b="1" dirty="0">
                <a:solidFill>
                  <a:schemeClr val="bg1"/>
                </a:solidFill>
                <a:sym typeface="Wingdings" pitchFamily="2" charset="2"/>
              </a:rPr>
              <a:t> stát ovládá společnost</a:t>
            </a: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Cenzura, propaganda – manipulace s veřejným míněním </a:t>
            </a:r>
            <a:r>
              <a:rPr lang="cs-CZ" altLang="cs-CZ" sz="2000" b="1" dirty="0" smtClean="0">
                <a:solidFill>
                  <a:schemeClr val="bg1"/>
                </a:solidFill>
                <a:sym typeface="Wingdings" pitchFamily="2" charset="2"/>
              </a:rPr>
              <a:t> tvorba </a:t>
            </a:r>
            <a:r>
              <a:rPr lang="cs-CZ" altLang="cs-CZ" sz="2000" b="1" dirty="0">
                <a:solidFill>
                  <a:schemeClr val="bg1"/>
                </a:solidFill>
                <a:sym typeface="Wingdings" pitchFamily="2" charset="2"/>
              </a:rPr>
              <a:t>„nového člověka“</a:t>
            </a:r>
          </a:p>
          <a:p>
            <a:r>
              <a:rPr lang="cs-CZ" altLang="cs-CZ" sz="2000" b="1" dirty="0">
                <a:solidFill>
                  <a:schemeClr val="bg1"/>
                </a:solidFill>
              </a:rPr>
              <a:t>Ideologie –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má na </a:t>
            </a:r>
            <a:r>
              <a:rPr lang="cs-CZ" altLang="cs-CZ" sz="2000" b="1" dirty="0">
                <a:solidFill>
                  <a:schemeClr val="bg1"/>
                </a:solidFill>
              </a:rPr>
              <a:t>vše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odpověď</a:t>
            </a:r>
            <a:r>
              <a:rPr lang="cs-CZ" altLang="cs-CZ" sz="2000" b="1" dirty="0">
                <a:solidFill>
                  <a:schemeClr val="bg1"/>
                </a:solidFill>
              </a:rPr>
              <a:t>, výklad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světa, kdo dobrý / špatný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Tajná policie – likviduje nepohodlné, mučení, pracovní tábory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Jednoduché symboly, hesla, „zbožštělý“ vůdce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r>
              <a:rPr lang="cs-CZ" altLang="cs-CZ" sz="2000" b="1" dirty="0">
                <a:solidFill>
                  <a:schemeClr val="bg1"/>
                </a:solidFill>
              </a:rPr>
              <a:t>Masový charakter společnosti – jedinec se buď podřídí, nebo je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obětován</a:t>
            </a: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Nedodržování lidských a občanských práv</a:t>
            </a: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Hlídání hranic, nedostatek zboží, omezené služby apod.</a:t>
            </a: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Komunismus – navenek se tváří demokraticky (volby) a usiluje o mír</a:t>
            </a: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Fašismus – otevřeně usiluje o válku a ničí demokracii</a:t>
            </a:r>
            <a:endParaRPr lang="cs-CZ" altLang="cs-CZ" sz="2000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4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2696369" y="401638"/>
            <a:ext cx="7024687" cy="1143000"/>
          </a:xfrm>
        </p:spPr>
        <p:txBody>
          <a:bodyPr/>
          <a:lstStyle/>
          <a:p>
            <a:endParaRPr lang="cs-CZ" altLang="cs-CZ" sz="3200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0484" name="Picture 2" descr="Dva oblíbené motivy německé propagandy zaměřené na nepřátelské vojáky. Ten vlevo poukazuje na třídní nespravedlnost, ten vpravo využívá erotické touhy a žárlivo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Dva oblíbené motivy německé propagandy zaměřené na nepřátelské vojáky. Ten vlevo poukazuje na třídní nespravedlnost, ten vpravo využívá erotické touhy a žárlivo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15876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Dva oblíbené motivy německé propagandy zaměřené na nepřátelské vojáky. Ten vlevo poukazuje na třídní nespravedlnost, ten vpravo využívá erotické touhy a žárlivo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6" y="168276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Dva oblíbené motivy německé propagandy zaměřené na nepřátelské vojáky. Ten vlevo poukazuje na třídní nespravedlnost, ten vpravo využívá erotické touhy a žárlivo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6" y="320676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Dva oblíbené motivy německé propagandy zaměřené na nepřátelské vojáky. Ten vlevo poukazuje na třídní nespravedlnost, ten vpravo využívá erotické touhy a žárlivo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6" y="473076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Dva oblíbené motivy německé propagandy zaměřené na nepřátelské vojáky. Ten vlevo poukazuje na třídní nespravedlnost, ten vpravo využívá erotické touhy a žárlivo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6" y="625476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http://oidnes.cz/13/031/cl5/PKA49aba3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7925"/>
            <a:ext cx="8096687" cy="54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2" descr="http://oidnes.cz/13/031/cl6h/PKA49aad2_1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686" y="1132750"/>
            <a:ext cx="4130927" cy="57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8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29" y="-27518"/>
            <a:ext cx="4242773" cy="688551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35" y="3690905"/>
            <a:ext cx="2485378" cy="35230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20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61" y="-27518"/>
            <a:ext cx="3350667" cy="37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61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 descr="http://imgs.idnes.cz/automoto/A050822_FDV_9_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22" y="0"/>
            <a:ext cx="48399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kominternet.cz/subdom/teorie/foto/ksc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2" y="0"/>
            <a:ext cx="47316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96" y="2654300"/>
            <a:ext cx="2636981" cy="35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29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71" y="-74609"/>
            <a:ext cx="4994235" cy="7007217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738" y="0"/>
            <a:ext cx="5117910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94" y="0"/>
            <a:ext cx="4841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8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760" y="151765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Doplň slovo na tabulku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" y="1279220"/>
            <a:ext cx="7924800" cy="5030152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V totalitním režimu jsou pošlapána … a … práva.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Hranice v totalitním režimu jsou 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Zkreslování informací, lhaní v médiích, překrucování informací, to vše je 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Odpůrci totalitního režimu jsou často sledováni a pronásledováni … 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Levicovým příkladem totalitního režimu je 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Příkladem totalitního diktátora je 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V současném světě je stále totalitní zemí např. 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Pokud se někdo odmítne podřídit totalitnímu režimu, je většinou 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Totalitní režim, který si na nic nehraje a otevřeně ničí demokracii a chce válku, je 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Totalitní režim, který byl v Německu ve 20. a 30. letech, se nazývá 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814546"/>
            <a:ext cx="3600925" cy="52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7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Ã½sledek obrÃ¡zku pro communism part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440"/>
            <a:ext cx="12363449" cy="69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463" y="-166098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Komunismus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6720" y="779418"/>
            <a:ext cx="11765280" cy="6078582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Politická levicově totalitní ideologie vycházející ze </a:t>
            </a:r>
            <a:r>
              <a:rPr lang="cs-CZ" sz="2000" b="1" dirty="0" smtClean="0">
                <a:solidFill>
                  <a:schemeClr val="bg1"/>
                </a:solidFill>
              </a:rPr>
              <a:t>socialismu (Marx, Engels)</a:t>
            </a:r>
            <a:endParaRPr lang="cs-CZ" sz="2000" b="1" dirty="0" smtClean="0">
              <a:solidFill>
                <a:schemeClr val="bg1"/>
              </a:solidFill>
            </a:endParaRPr>
          </a:p>
          <a:p>
            <a:r>
              <a:rPr lang="cs-CZ" sz="2000" b="1" dirty="0" smtClean="0">
                <a:solidFill>
                  <a:schemeClr val="bg1"/>
                </a:solidFill>
              </a:rPr>
              <a:t>Z ekonomického hlediska protiváha kapitalismu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Cíle: beztřídní společnost a společné  vlastnictví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Revoluční charakter – soukromé                                                                                  vlastnictví lze zrušit jen násilím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Vlastníci strojů: buržoazie = kapitalisté                                                                      = imperialisté = vykořisťovatelé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Dělníci: proletariát = vykořisťovaní                                                                                      = utlačovaní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Gulagy </a:t>
            </a:r>
            <a:r>
              <a:rPr lang="cs-CZ" sz="2000" b="1" dirty="0" smtClean="0">
                <a:solidFill>
                  <a:schemeClr val="bg1"/>
                </a:solidFill>
              </a:rPr>
              <a:t>– nápravně pracovní tábory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KGB – tajná policie	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20. stol. – uvedeno do praxe jako marxismus-leninismus v SSSR a mnoha zemích východní Evropy včetně Československa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Symboly</a:t>
            </a:r>
            <a:r>
              <a:rPr lang="cs-CZ" sz="2000" b="1" dirty="0" smtClean="0">
                <a:solidFill>
                  <a:schemeClr val="bg1"/>
                </a:solidFill>
              </a:rPr>
              <a:t>: srp, kladivo, rudá barva</a:t>
            </a:r>
            <a:r>
              <a:rPr lang="cs-CZ" sz="2000" b="1" dirty="0" smtClean="0">
                <a:solidFill>
                  <a:schemeClr val="bg1"/>
                </a:solidFill>
              </a:rPr>
              <a:t>, pěticípá </a:t>
            </a:r>
            <a:r>
              <a:rPr lang="cs-CZ" sz="2000" b="1" dirty="0" smtClean="0">
                <a:solidFill>
                  <a:schemeClr val="bg1"/>
                </a:solidFill>
              </a:rPr>
              <a:t>hvězda, internacionála</a:t>
            </a:r>
            <a:r>
              <a:rPr lang="cs-CZ" sz="2000" b="1" dirty="0" smtClean="0">
                <a:solidFill>
                  <a:schemeClr val="bg1"/>
                </a:solidFill>
              </a:rPr>
              <a:t>…</a:t>
            </a:r>
          </a:p>
          <a:p>
            <a:endParaRPr lang="cs-CZ" sz="2000" b="1" dirty="0" smtClean="0">
              <a:solidFill>
                <a:schemeClr val="bg1"/>
              </a:solidFill>
            </a:endParaRPr>
          </a:p>
          <a:p>
            <a:endParaRPr lang="cs-CZ" sz="2000" b="1" dirty="0">
              <a:solidFill>
                <a:schemeClr val="bg1"/>
              </a:solidFill>
            </a:endParaRPr>
          </a:p>
          <a:p>
            <a:pPr lvl="0"/>
            <a:r>
              <a:rPr lang="cs-CZ" sz="2400" b="1" i="1" dirty="0">
                <a:solidFill>
                  <a:schemeClr val="bg1"/>
                </a:solidFill>
              </a:rPr>
              <a:t>Myšlenka komunismu byla </a:t>
            </a:r>
            <a:r>
              <a:rPr lang="cs-CZ" sz="2400" b="1" i="1" dirty="0" smtClean="0">
                <a:solidFill>
                  <a:schemeClr val="bg1"/>
                </a:solidFill>
              </a:rPr>
              <a:t>……….…, </a:t>
            </a:r>
            <a:r>
              <a:rPr lang="cs-CZ" sz="2400" b="1" i="1" dirty="0">
                <a:solidFill>
                  <a:schemeClr val="bg1"/>
                </a:solidFill>
              </a:rPr>
              <a:t>její provedení ve skutečném světě bylo </a:t>
            </a:r>
            <a:r>
              <a:rPr lang="cs-CZ" sz="2400" b="1" i="1" dirty="0" smtClean="0">
                <a:solidFill>
                  <a:schemeClr val="bg1"/>
                </a:solidFill>
              </a:rPr>
              <a:t>……………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1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Dokonči větu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147457" cy="4351338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Před dnešní hodinou jsem o totalitě věděl …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a dnes </a:t>
            </a:r>
            <a:r>
              <a:rPr lang="cs-CZ" b="1" dirty="0">
                <a:solidFill>
                  <a:schemeClr val="bg1"/>
                </a:solidFill>
              </a:rPr>
              <a:t>jsem se navíc naučil …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a o totalitě si </a:t>
            </a:r>
            <a:r>
              <a:rPr lang="cs-CZ" b="1" dirty="0" smtClean="0">
                <a:solidFill>
                  <a:schemeClr val="bg1"/>
                </a:solidFill>
              </a:rPr>
              <a:t>proto myslím </a:t>
            </a:r>
            <a:r>
              <a:rPr lang="cs-CZ" b="1" dirty="0">
                <a:solidFill>
                  <a:schemeClr val="bg1"/>
                </a:solidFill>
              </a:rPr>
              <a:t>…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57" y="495305"/>
            <a:ext cx="6863443" cy="568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59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VÃ½sledek obrÃ¡zku pro communism parod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362"/>
            <a:ext cx="12191999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6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stalin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633750" cy="71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630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stalin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48190" cy="705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18977" y="2389735"/>
            <a:ext cx="4395537" cy="209632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Totalita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0984" y="4853321"/>
            <a:ext cx="9144000" cy="165576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L21	Mgr. Tomáš Zářecký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Zdroje obrázků a videa: internet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68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VÃ½sledek obrÃ¡zku pro communism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344"/>
            <a:ext cx="12325350" cy="77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844144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400" b="1" i="1" u="sng" dirty="0">
                <a:solidFill>
                  <a:schemeClr val="bg1"/>
                </a:solidFill>
              </a:rPr>
              <a:t>Jakou státní formu mělo Rusko na počátku 20. století, jaká zde vládla dynastie?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Carský stát, Romanovci</a:t>
            </a:r>
          </a:p>
          <a:p>
            <a:r>
              <a:rPr lang="cs-CZ" sz="2400" b="1" i="1" u="sng" dirty="0" smtClean="0">
                <a:solidFill>
                  <a:schemeClr val="bg1"/>
                </a:solidFill>
              </a:rPr>
              <a:t>Jaká byla ekonomická situace státu a životní úroveň průměrného občana?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Ekonomicky </a:t>
            </a:r>
            <a:r>
              <a:rPr lang="cs-CZ" sz="2400" b="1" dirty="0">
                <a:solidFill>
                  <a:schemeClr val="bg1"/>
                </a:solidFill>
              </a:rPr>
              <a:t>zaostalý stát, špatná životní úroveň</a:t>
            </a:r>
          </a:p>
          <a:p>
            <a:r>
              <a:rPr lang="cs-CZ" sz="2400" b="1" i="1" u="sng" dirty="0" smtClean="0">
                <a:solidFill>
                  <a:schemeClr val="bg1"/>
                </a:solidFill>
              </a:rPr>
              <a:t>Jak probíhala 1. ruská revoluce a jaký přinesla výsledek?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1905 </a:t>
            </a:r>
            <a:r>
              <a:rPr lang="cs-CZ" sz="2400" b="1" dirty="0">
                <a:solidFill>
                  <a:schemeClr val="bg1"/>
                </a:solidFill>
              </a:rPr>
              <a:t>– vojsko rozehnalo dělnickou demonstraci </a:t>
            </a:r>
            <a:r>
              <a:rPr lang="cs-CZ" sz="2400" b="1" dirty="0">
                <a:solidFill>
                  <a:schemeClr val="bg1"/>
                </a:solidFill>
                <a:sym typeface="Symbol" panose="05050102010706020507" pitchFamily="18" charset="2"/>
              </a:rPr>
              <a:t> revoluce  car musel zřídit dumu (=zákonodárný orgán</a:t>
            </a:r>
            <a:r>
              <a:rPr lang="cs-CZ" sz="24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cs-CZ" sz="2400" b="1" i="1" u="sng" dirty="0">
                <a:solidFill>
                  <a:schemeClr val="bg1"/>
                </a:solidFill>
              </a:rPr>
              <a:t>Jaké důsledky přinesla únorová revoluce 1917?</a:t>
            </a:r>
          </a:p>
          <a:p>
            <a:r>
              <a:rPr lang="cs-CZ" sz="2400" b="1" dirty="0">
                <a:solidFill>
                  <a:schemeClr val="bg1"/>
                </a:solidFill>
                <a:sym typeface="Symbol" panose="05050102010706020507" pitchFamily="18" charset="2"/>
              </a:rPr>
              <a:t>Abdikoval car, k moci prozatímní vláda</a:t>
            </a:r>
          </a:p>
          <a:p>
            <a:r>
              <a:rPr lang="cs-CZ" sz="2400" b="1" i="1" u="sng" dirty="0">
                <a:solidFill>
                  <a:schemeClr val="bg1"/>
                </a:solidFill>
              </a:rPr>
              <a:t>Kdo vedl bolševiky v Rusku a kým byl ovlivněn?</a:t>
            </a:r>
          </a:p>
          <a:p>
            <a:r>
              <a:rPr lang="cs-CZ" sz="2400" b="1" dirty="0">
                <a:solidFill>
                  <a:schemeClr val="bg1"/>
                </a:solidFill>
                <a:sym typeface="Symbol" panose="05050102010706020507" pitchFamily="18" charset="2"/>
              </a:rPr>
              <a:t>Vladimír </a:t>
            </a:r>
            <a:r>
              <a:rPr lang="cs-CZ" sz="2400" b="1" dirty="0" err="1">
                <a:solidFill>
                  <a:schemeClr val="bg1"/>
                </a:solidFill>
                <a:sym typeface="Symbol" panose="05050102010706020507" pitchFamily="18" charset="2"/>
              </a:rPr>
              <a:t>Iljič</a:t>
            </a:r>
            <a:r>
              <a:rPr lang="cs-CZ" sz="2400" b="1" dirty="0">
                <a:solidFill>
                  <a:schemeClr val="bg1"/>
                </a:solidFill>
                <a:sym typeface="Symbol" panose="05050102010706020507" pitchFamily="18" charset="2"/>
              </a:rPr>
              <a:t> Lenin, ovlivněn Karlem Marxem a Manifestem komunismu</a:t>
            </a:r>
          </a:p>
          <a:p>
            <a:r>
              <a:rPr lang="cs-CZ" sz="2400" b="1" i="1" u="sng" dirty="0" smtClean="0">
                <a:solidFill>
                  <a:schemeClr val="bg1"/>
                </a:solidFill>
              </a:rPr>
              <a:t>Jak </a:t>
            </a:r>
            <a:r>
              <a:rPr lang="cs-CZ" sz="2400" b="1" i="1" u="sng" dirty="0">
                <a:solidFill>
                  <a:schemeClr val="bg1"/>
                </a:solidFill>
              </a:rPr>
              <a:t>se dostali bolševici k moci?</a:t>
            </a:r>
          </a:p>
          <a:p>
            <a:r>
              <a:rPr lang="cs-CZ" sz="2400" b="1" dirty="0">
                <a:solidFill>
                  <a:schemeClr val="bg1"/>
                </a:solidFill>
                <a:sym typeface="Symbol" panose="05050102010706020507" pitchFamily="18" charset="2"/>
              </a:rPr>
              <a:t>Během Velké říjnové socialistické revoluce 8/11/1917 svrhli (zatkli) prozatímní vládu a vyhlásili sovětů v čele s </a:t>
            </a:r>
            <a:r>
              <a:rPr lang="cs-CZ" sz="2400" b="1" dirty="0" err="1">
                <a:solidFill>
                  <a:schemeClr val="bg1"/>
                </a:solidFill>
                <a:sym typeface="Symbol" panose="05050102010706020507" pitchFamily="18" charset="2"/>
              </a:rPr>
              <a:t>Leninen</a:t>
            </a:r>
            <a:endParaRPr lang="cs-CZ" sz="2400" b="1" dirty="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4" name="AutoShape 2" descr="VÃ½sledek obrÃ¡zku pro communism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communism wallpap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communism wallpap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2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stalin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548194" cy="70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971" y="737755"/>
            <a:ext cx="7075714" cy="6120245"/>
          </a:xfrm>
        </p:spPr>
        <p:txBody>
          <a:bodyPr>
            <a:normAutofit/>
          </a:bodyPr>
          <a:lstStyle/>
          <a:p>
            <a:pPr algn="r"/>
            <a:r>
              <a:rPr lang="cs-CZ" sz="2400" b="1" i="1" u="sng" dirty="0" smtClean="0">
                <a:solidFill>
                  <a:schemeClr val="bg1"/>
                </a:solidFill>
              </a:rPr>
              <a:t>Jak </a:t>
            </a:r>
            <a:r>
              <a:rPr lang="cs-CZ" sz="2400" b="1" i="1" u="sng" dirty="0">
                <a:solidFill>
                  <a:schemeClr val="bg1"/>
                </a:solidFill>
              </a:rPr>
              <a:t>bolševici získávali na svou stranu masy?</a:t>
            </a:r>
          </a:p>
          <a:p>
            <a:pPr algn="r"/>
            <a:r>
              <a:rPr lang="cs-CZ" sz="2400" b="1" dirty="0">
                <a:solidFill>
                  <a:schemeClr val="bg1"/>
                </a:solidFill>
              </a:rPr>
              <a:t>Dekret o půdě – pozemková reforma, </a:t>
            </a:r>
            <a:r>
              <a:rPr lang="cs-CZ" sz="2400" b="1" dirty="0" smtClean="0">
                <a:solidFill>
                  <a:schemeClr val="bg1"/>
                </a:solidFill>
              </a:rPr>
              <a:t>zabavení </a:t>
            </a:r>
            <a:r>
              <a:rPr lang="cs-CZ" sz="2400" b="1" dirty="0">
                <a:solidFill>
                  <a:schemeClr val="bg1"/>
                </a:solidFill>
              </a:rPr>
              <a:t>velkostatkářské a církevní </a:t>
            </a:r>
            <a:r>
              <a:rPr lang="cs-CZ" sz="2400" b="1" dirty="0" smtClean="0">
                <a:solidFill>
                  <a:schemeClr val="bg1"/>
                </a:solidFill>
              </a:rPr>
              <a:t>půdy, dekret o míru – vystoupení z války</a:t>
            </a:r>
            <a:endParaRPr lang="cs-CZ" sz="2400" b="1" dirty="0">
              <a:solidFill>
                <a:schemeClr val="bg1"/>
              </a:solidFill>
            </a:endParaRPr>
          </a:p>
          <a:p>
            <a:pPr lvl="0" algn="r"/>
            <a:r>
              <a:rPr lang="cs-CZ" sz="2400" b="1" i="1" u="sng" dirty="0" smtClean="0">
                <a:solidFill>
                  <a:schemeClr val="bg1"/>
                </a:solidFill>
              </a:rPr>
              <a:t>Kdo </a:t>
            </a:r>
            <a:r>
              <a:rPr lang="cs-CZ" sz="2400" b="1" i="1" u="sng" dirty="0">
                <a:solidFill>
                  <a:schemeClr val="bg1"/>
                </a:solidFill>
              </a:rPr>
              <a:t>proti komu bojoval a zvítězil v občanské válce?</a:t>
            </a:r>
          </a:p>
          <a:p>
            <a:pPr algn="r"/>
            <a:r>
              <a:rPr lang="cs-CZ" sz="2400" b="1" dirty="0" smtClean="0">
                <a:solidFill>
                  <a:schemeClr val="bg1"/>
                </a:solidFill>
              </a:rPr>
              <a:t>Bílí x Rudí </a:t>
            </a:r>
            <a:r>
              <a:rPr lang="cs-CZ" sz="2400" b="1" dirty="0">
                <a:solidFill>
                  <a:schemeClr val="bg1"/>
                </a:solidFill>
              </a:rPr>
              <a:t>(bolševici), </a:t>
            </a:r>
            <a:r>
              <a:rPr lang="cs-CZ" sz="2400" b="1" dirty="0" smtClean="0">
                <a:solidFill>
                  <a:schemeClr val="bg1"/>
                </a:solidFill>
              </a:rPr>
              <a:t>Rudí vyhráli, vyhlášen </a:t>
            </a:r>
            <a:r>
              <a:rPr lang="cs-CZ" sz="2400" b="1" dirty="0">
                <a:solidFill>
                  <a:schemeClr val="bg1"/>
                </a:solidFill>
              </a:rPr>
              <a:t>SSSR, nástup komunistické </a:t>
            </a:r>
            <a:r>
              <a:rPr lang="cs-CZ" sz="2400" b="1" dirty="0" smtClean="0">
                <a:solidFill>
                  <a:schemeClr val="bg1"/>
                </a:solidFill>
              </a:rPr>
              <a:t>diktatury</a:t>
            </a:r>
          </a:p>
          <a:p>
            <a:pPr algn="r"/>
            <a:r>
              <a:rPr lang="cs-CZ" sz="2400" b="1" i="1" u="sng" dirty="0" smtClean="0">
                <a:solidFill>
                  <a:schemeClr val="bg1"/>
                </a:solidFill>
              </a:rPr>
              <a:t>Jaký </a:t>
            </a:r>
            <a:r>
              <a:rPr lang="cs-CZ" sz="2400" b="1" i="1" u="sng" dirty="0">
                <a:solidFill>
                  <a:schemeClr val="bg1"/>
                </a:solidFill>
              </a:rPr>
              <a:t>byl osud carské rodiny?</a:t>
            </a:r>
          </a:p>
          <a:p>
            <a:pPr algn="r"/>
            <a:r>
              <a:rPr lang="cs-CZ" sz="2400" b="1" dirty="0">
                <a:solidFill>
                  <a:schemeClr val="bg1"/>
                </a:solidFill>
              </a:rPr>
              <a:t>Car s manželkou, následníkem trůnu, čtyřmi dcerami i služebnictvem popraven ve sklepě</a:t>
            </a:r>
          </a:p>
          <a:p>
            <a:pPr algn="r"/>
            <a:r>
              <a:rPr lang="cs-CZ" sz="2400" b="1" i="1" u="sng" dirty="0">
                <a:solidFill>
                  <a:schemeClr val="bg1"/>
                </a:solidFill>
              </a:rPr>
              <a:t>Kdo se stal po smrti Lenina vůdcem bolševiků a SSSR?</a:t>
            </a:r>
          </a:p>
          <a:p>
            <a:pPr algn="r"/>
            <a:r>
              <a:rPr lang="cs-CZ" sz="2400" b="1" dirty="0">
                <a:solidFill>
                  <a:schemeClr val="bg1"/>
                </a:solidFill>
              </a:rPr>
              <a:t>Stalin</a:t>
            </a:r>
          </a:p>
          <a:p>
            <a:pPr algn="r"/>
            <a:endParaRPr lang="cs-CZ" b="1" dirty="0">
              <a:solidFill>
                <a:schemeClr val="bg1"/>
              </a:solidFill>
            </a:endParaRPr>
          </a:p>
          <a:p>
            <a:pPr algn="r"/>
            <a:endParaRPr lang="cs-CZ" dirty="0"/>
          </a:p>
          <a:p>
            <a:pPr algn="r"/>
            <a:endParaRPr lang="cs-CZ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26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communism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262" y="336807"/>
            <a:ext cx="9662452" cy="6521193"/>
          </a:xfrm>
        </p:spPr>
        <p:txBody>
          <a:bodyPr>
            <a:normAutofit/>
          </a:bodyPr>
          <a:lstStyle/>
          <a:p>
            <a:r>
              <a:rPr lang="cs-CZ" sz="2400" b="1" i="1" u="sng" dirty="0">
                <a:solidFill>
                  <a:schemeClr val="bg1"/>
                </a:solidFill>
              </a:rPr>
              <a:t>Co znamenala kolektivizace zemědělství a znárodnění?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Vytvořeno státní zemědělství – kolchozy (=jednotná zemědělská družstva), zlikvidování soukromí zemědělci, 5 milionů mrtvých na Ukrajině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Zlikvidovány soukromé podniky, převedeny pod stát, řízeny státem</a:t>
            </a:r>
          </a:p>
          <a:p>
            <a:endParaRPr lang="cs-CZ" sz="2400" b="1" i="1" u="sng" dirty="0" smtClean="0">
              <a:solidFill>
                <a:schemeClr val="bg1"/>
              </a:solidFill>
            </a:endParaRPr>
          </a:p>
          <a:p>
            <a:endParaRPr lang="cs-CZ" sz="2400" b="1" i="1" u="sng" dirty="0">
              <a:solidFill>
                <a:schemeClr val="bg1"/>
              </a:solidFill>
            </a:endParaRPr>
          </a:p>
          <a:p>
            <a:endParaRPr lang="cs-CZ" sz="2400" b="1" i="1" u="sng" dirty="0" smtClean="0">
              <a:solidFill>
                <a:schemeClr val="bg1"/>
              </a:solidFill>
            </a:endParaRPr>
          </a:p>
          <a:p>
            <a:endParaRPr lang="cs-CZ" sz="2400" b="1" i="1" u="sng" dirty="0">
              <a:solidFill>
                <a:schemeClr val="bg1"/>
              </a:solidFill>
            </a:endParaRPr>
          </a:p>
          <a:p>
            <a:r>
              <a:rPr lang="cs-CZ" sz="2400" b="1" i="1" u="sng" dirty="0" smtClean="0">
                <a:solidFill>
                  <a:schemeClr val="bg1"/>
                </a:solidFill>
              </a:rPr>
              <a:t>Co </a:t>
            </a:r>
            <a:r>
              <a:rPr lang="cs-CZ" sz="2400" b="1" i="1" u="sng" dirty="0">
                <a:solidFill>
                  <a:schemeClr val="bg1"/>
                </a:solidFill>
              </a:rPr>
              <a:t>znamenala industrializace?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Budování zejména těžkého průmyslu, stavba průmyslových měst – SSSR byl ekonomicky zaostalý, kvůli industrializaci a zaostalosti SSSR nezasáhla ekonomická krize 30. let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10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1444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975" y="809719"/>
            <a:ext cx="9327079" cy="4107872"/>
          </a:xfrm>
        </p:spPr>
        <p:txBody>
          <a:bodyPr>
            <a:normAutofit/>
          </a:bodyPr>
          <a:lstStyle/>
          <a:p>
            <a:pPr lvl="0"/>
            <a:r>
              <a:rPr lang="cs-CZ" sz="2400" b="1" i="1" u="sng" dirty="0">
                <a:solidFill>
                  <a:schemeClr val="bg1"/>
                </a:solidFill>
              </a:rPr>
              <a:t>Jak bylo řízeno sovětské hospodářství?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Centrálně plánovaná ekonomika, pětiletý plán = pětiletka</a:t>
            </a:r>
          </a:p>
          <a:p>
            <a:endParaRPr lang="cs-CZ" sz="2400" b="1" i="1" u="sng" dirty="0" smtClean="0">
              <a:solidFill>
                <a:schemeClr val="bg1"/>
              </a:solidFill>
            </a:endParaRPr>
          </a:p>
          <a:p>
            <a:r>
              <a:rPr lang="cs-CZ" sz="2400" b="1" i="1" u="sng" dirty="0" smtClean="0">
                <a:solidFill>
                  <a:schemeClr val="bg1"/>
                </a:solidFill>
              </a:rPr>
              <a:t>Jaké </a:t>
            </a:r>
            <a:r>
              <a:rPr lang="cs-CZ" sz="2400" b="1" i="1" u="sng" dirty="0">
                <a:solidFill>
                  <a:schemeClr val="bg1"/>
                </a:solidFill>
              </a:rPr>
              <a:t>vrstvy společnosti byly </a:t>
            </a:r>
            <a:r>
              <a:rPr lang="cs-CZ" sz="2400" b="1" i="1" u="sng" dirty="0" smtClean="0">
                <a:solidFill>
                  <a:schemeClr val="bg1"/>
                </a:solidFill>
              </a:rPr>
              <a:t>pronásledovány a jak se s nimi zacházelo?</a:t>
            </a:r>
            <a:endParaRPr lang="cs-CZ" sz="2400" b="1" i="1" u="sng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Kulaci (=bohatí zemědělci), buržoazie (=podnikatelé, vlastníci strojů), církev, demokrati (=politická opozice), nepřátel uvnitř vlastních řad (údajní špióni apod.)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Posílání </a:t>
            </a:r>
            <a:r>
              <a:rPr lang="cs-CZ" sz="2400" b="1" dirty="0">
                <a:solidFill>
                  <a:schemeClr val="bg1"/>
                </a:solidFill>
              </a:rPr>
              <a:t>do gulagů (pracovních táborů) na </a:t>
            </a:r>
            <a:r>
              <a:rPr lang="cs-CZ" sz="2400" b="1" dirty="0" smtClean="0">
                <a:solidFill>
                  <a:schemeClr val="bg1"/>
                </a:solidFill>
              </a:rPr>
              <a:t>Sibiři, vykonstruované procesy (proti </a:t>
            </a:r>
            <a:r>
              <a:rPr lang="cs-CZ" sz="2400" b="1" dirty="0">
                <a:solidFill>
                  <a:schemeClr val="bg1"/>
                </a:solidFill>
              </a:rPr>
              <a:t>nepříteli ve vlastních řadách, cílem bylo </a:t>
            </a:r>
            <a:r>
              <a:rPr lang="cs-CZ" sz="2400" b="1" dirty="0" smtClean="0">
                <a:solidFill>
                  <a:schemeClr val="bg1"/>
                </a:solidFill>
              </a:rPr>
              <a:t>zastrašit Stalinovy oponenty – </a:t>
            </a:r>
            <a:r>
              <a:rPr lang="cs-CZ" sz="2400" b="1" dirty="0">
                <a:solidFill>
                  <a:schemeClr val="bg1"/>
                </a:solidFill>
              </a:rPr>
              <a:t>nikdo se neměl cítit v </a:t>
            </a:r>
            <a:r>
              <a:rPr lang="cs-CZ" sz="2400" b="1" dirty="0" smtClean="0">
                <a:solidFill>
                  <a:schemeClr val="bg1"/>
                </a:solidFill>
              </a:rPr>
              <a:t>bezpečí)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endParaRPr lang="cs-CZ" dirty="0"/>
          </a:p>
          <a:p>
            <a:pPr lvl="0"/>
            <a:endParaRPr lang="cs-CZ" dirty="0"/>
          </a:p>
        </p:txBody>
      </p:sp>
      <p:sp>
        <p:nvSpPr>
          <p:cNvPr id="4" name="AutoShape 2" descr="VÃ½sledek obrÃ¡zku pro communism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communism wallpap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communism wallpap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942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0"/>
            <a:ext cx="9144000" cy="6858000"/>
          </a:xfr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240055" y="119742"/>
          <a:ext cx="11821315" cy="6618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506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899</Words>
  <Application>Microsoft Office PowerPoint</Application>
  <PresentationFormat>Širokoúhlá obrazovka</PresentationFormat>
  <Paragraphs>105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Wingdings</vt:lpstr>
      <vt:lpstr>Motiv Office</vt:lpstr>
      <vt:lpstr>VAROVÁNÍ</vt:lpstr>
      <vt:lpstr>Prezentace aplikace PowerPoint</vt:lpstr>
      <vt:lpstr>Prezentace aplikace PowerPoint</vt:lpstr>
      <vt:lpstr>Totalita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Znaky totalitních režimů</vt:lpstr>
      <vt:lpstr>Prezentace aplikace PowerPoint</vt:lpstr>
      <vt:lpstr>Prezentace aplikace PowerPoint</vt:lpstr>
      <vt:lpstr>Prezentace aplikace PowerPoint</vt:lpstr>
      <vt:lpstr>Prezentace aplikace PowerPoint</vt:lpstr>
      <vt:lpstr>Doplň slovo na tabulku</vt:lpstr>
      <vt:lpstr>Komunismus</vt:lpstr>
      <vt:lpstr>Dokonči větu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Komunismus, SSSR, J. V. Stalin</dc:title>
  <dc:creator>Tomáš Zářecký</dc:creator>
  <cp:lastModifiedBy>Zářecký Tomáš</cp:lastModifiedBy>
  <cp:revision>47</cp:revision>
  <cp:lastPrinted>2018-10-18T16:16:20Z</cp:lastPrinted>
  <dcterms:created xsi:type="dcterms:W3CDTF">2018-10-18T15:37:37Z</dcterms:created>
  <dcterms:modified xsi:type="dcterms:W3CDTF">2020-03-07T19:56:10Z</dcterms:modified>
</cp:coreProperties>
</file>