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8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17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0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3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7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0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9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0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cs.wikipedia.org/wiki/Housl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54726" y="2426241"/>
            <a:ext cx="9077701" cy="1613744"/>
          </a:xfrm>
        </p:spPr>
        <p:txBody>
          <a:bodyPr>
            <a:normAutofit/>
          </a:bodyPr>
          <a:lstStyle/>
          <a:p>
            <a:r>
              <a:rPr lang="cs-CZ" sz="9600" dirty="0" smtClean="0"/>
              <a:t>OSOBNOST</a:t>
            </a:r>
            <a:endParaRPr lang="cs-CZ" sz="9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3269" y="6162058"/>
            <a:ext cx="6537069" cy="44195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Autor práce:</a:t>
            </a:r>
          </a:p>
        </p:txBody>
      </p:sp>
    </p:spTree>
    <p:extLst>
      <p:ext uri="{BB962C8B-B14F-4D97-AF65-F5344CB8AC3E}">
        <p14:creationId xmlns:p14="http://schemas.microsoft.com/office/powerpoint/2010/main" val="364365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cs-CZ" sz="8000" dirty="0" smtClean="0"/>
              <a:t>Děkuji </a:t>
            </a:r>
            <a:r>
              <a:rPr lang="cs-CZ" sz="8000" dirty="0" smtClean="0"/>
              <a:t>za pozornost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7687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0800000" flipH="1" flipV="1">
            <a:off x="4372494" y="0"/>
            <a:ext cx="2571247" cy="1354975"/>
          </a:xfrm>
        </p:spPr>
        <p:txBody>
          <a:bodyPr>
            <a:normAutofit/>
          </a:bodyPr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1130958"/>
            <a:ext cx="10363826" cy="4579886"/>
          </a:xfrm>
        </p:spPr>
        <p:txBody>
          <a:bodyPr>
            <a:normAutofit/>
          </a:bodyPr>
          <a:lstStyle/>
          <a:p>
            <a:r>
              <a:rPr lang="cs-CZ" sz="1200" dirty="0" smtClean="0">
                <a:solidFill>
                  <a:schemeClr val="accent5">
                    <a:lumMod val="75000"/>
                  </a:schemeClr>
                </a:solidFill>
              </a:rPr>
              <a:t>https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</a:rPr>
              <a:t>://www.google.cz/search?q=BED%C5%98ICH+SMETANA&amp;client=firefox-b-ab&amp;dcr=0&amp;source=lnms&amp;tbm=isch&amp;sa=X&amp;ved=0ahUKEwiV4cmD1o7ZAhWGKlAKHTcyDVIQ_AUICigB&amp;biw=1920&amp;bih=971#imgdii=_</a:t>
            </a:r>
            <a:r>
              <a:rPr lang="cs-CZ" sz="1200" dirty="0" smtClean="0">
                <a:solidFill>
                  <a:schemeClr val="accent5">
                    <a:lumMod val="75000"/>
                  </a:schemeClr>
                </a:solidFill>
              </a:rPr>
              <a:t>1UwNwspBqPD6M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</a:rPr>
              <a:t>:&amp;imgrc=SOiJyjY_W-6t8M</a:t>
            </a:r>
            <a:r>
              <a:rPr lang="cs-CZ" sz="12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cs-CZ" sz="1200" dirty="0">
                <a:solidFill>
                  <a:schemeClr val="accent5">
                    <a:lumMod val="75000"/>
                  </a:schemeClr>
                </a:solidFill>
              </a:rPr>
              <a:t>https://</a:t>
            </a:r>
            <a:r>
              <a:rPr lang="cs-CZ" sz="1200" dirty="0" smtClean="0">
                <a:solidFill>
                  <a:schemeClr val="accent5">
                    <a:lumMod val="75000"/>
                  </a:schemeClr>
                </a:solidFill>
              </a:rPr>
              <a:t>cs.wikipedia.org/wiki/Bed%C5%99ich_Smetana</a:t>
            </a:r>
          </a:p>
          <a:p>
            <a:r>
              <a:rPr lang="cs-CZ" sz="1200" u="sng" dirty="0">
                <a:solidFill>
                  <a:schemeClr val="accent5">
                    <a:lumMod val="75000"/>
                  </a:schemeClr>
                </a:solidFill>
              </a:rPr>
              <a:t>https://cs.wikipedia.org/wiki/Bed%C5%99ich_Smetana#/</a:t>
            </a:r>
            <a:r>
              <a:rPr lang="cs-CZ" sz="1200" u="sng" dirty="0" smtClean="0">
                <a:solidFill>
                  <a:schemeClr val="accent5">
                    <a:lumMod val="75000"/>
                  </a:schemeClr>
                </a:solidFill>
              </a:rPr>
              <a:t>media/File:SmetanaLibussa-Prophecy.jpg</a:t>
            </a:r>
          </a:p>
          <a:p>
            <a:r>
              <a:rPr lang="cs-CZ" sz="1200" u="sng" dirty="0">
                <a:solidFill>
                  <a:schemeClr val="accent5">
                    <a:lumMod val="75000"/>
                  </a:schemeClr>
                </a:solidFill>
              </a:rPr>
              <a:t>https://cs.wikipedia.org/wiki/Libu%C5%A1e_(opera)#</a:t>
            </a:r>
            <a:r>
              <a:rPr lang="cs-CZ" sz="1200" u="sng" dirty="0" smtClean="0">
                <a:solidFill>
                  <a:schemeClr val="accent5">
                    <a:lumMod val="75000"/>
                  </a:schemeClr>
                </a:solidFill>
              </a:rPr>
              <a:t>D%C4%9Bj_opery</a:t>
            </a:r>
          </a:p>
          <a:p>
            <a:r>
              <a:rPr lang="cs-CZ" sz="1200" u="sng" dirty="0">
                <a:solidFill>
                  <a:schemeClr val="accent5">
                    <a:lumMod val="75000"/>
                  </a:schemeClr>
                </a:solidFill>
              </a:rPr>
              <a:t>https://</a:t>
            </a:r>
            <a:r>
              <a:rPr lang="cs-CZ" sz="1200" u="sng" dirty="0" smtClean="0">
                <a:solidFill>
                  <a:schemeClr val="accent5">
                    <a:lumMod val="75000"/>
                  </a:schemeClr>
                </a:solidFill>
              </a:rPr>
              <a:t>www.google.cz/search?q=HOUSLE&amp;client=firefox-b-ab&amp;dcr=0&amp;source=lnms&amp;tbm=isch&amp;sa=X&amp;ved=0ahUKEwjiwpa9_LHZAhXCOhQKHW7UBTsQ_AUICigB&amp;biw=1920&amp;bih=971#imgrc=wdOKC-</a:t>
            </a:r>
            <a:r>
              <a:rPr lang="cs-CZ" sz="1200" u="sng" dirty="0">
                <a:solidFill>
                  <a:schemeClr val="accent5">
                    <a:lumMod val="75000"/>
                  </a:schemeClr>
                </a:solidFill>
              </a:rPr>
              <a:t>_</a:t>
            </a:r>
            <a:r>
              <a:rPr lang="cs-CZ" sz="1200" u="sng" dirty="0" smtClean="0">
                <a:solidFill>
                  <a:schemeClr val="accent5">
                    <a:lumMod val="75000"/>
                  </a:schemeClr>
                </a:solidFill>
              </a:rPr>
              <a:t>l9vBTzM</a:t>
            </a:r>
          </a:p>
          <a:p>
            <a:r>
              <a:rPr lang="cs-CZ" sz="1200" u="sng" dirty="0">
                <a:solidFill>
                  <a:schemeClr val="accent5">
                    <a:lumMod val="75000"/>
                  </a:schemeClr>
                </a:solidFill>
              </a:rPr>
              <a:t>https://</a:t>
            </a:r>
            <a:r>
              <a:rPr lang="cs-CZ" sz="1200" u="sng" dirty="0" smtClean="0">
                <a:solidFill>
                  <a:schemeClr val="accent5">
                    <a:lumMod val="75000"/>
                  </a:schemeClr>
                </a:solidFill>
              </a:rPr>
              <a:t>www.google.cz/search?q=n%C3%A1rodn%C3%AD+divadlo+opera+libu%C5%A1e+obrazky&amp;client=firefox-b-ab&amp;dcr=0&amp;source=lnms&amp;tbm=isch&amp;sa=X&amp;ved=0ahUKEwijtKXEitXZAhXKDywKHeo4AFYQ_AUICigB&amp;biw=1920&amp;bih=971#imgrc=WAaozHElZrHmXM</a:t>
            </a:r>
          </a:p>
          <a:p>
            <a:r>
              <a:rPr lang="cs-CZ" sz="1200" u="sng" dirty="0">
                <a:solidFill>
                  <a:schemeClr val="accent5">
                    <a:lumMod val="75000"/>
                  </a:schemeClr>
                </a:solidFill>
              </a:rPr>
              <a:t>https://cs.wikipedia.org/wiki/Bed%C5%99ich_Smetana#/media/File:AntoninMachek-FrantisekSmetana.jpg</a:t>
            </a:r>
          </a:p>
        </p:txBody>
      </p:sp>
    </p:spTree>
    <p:extLst>
      <p:ext uri="{BB962C8B-B14F-4D97-AF65-F5344CB8AC3E}">
        <p14:creationId xmlns:p14="http://schemas.microsoft.com/office/powerpoint/2010/main" val="13933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7299" y="508450"/>
            <a:ext cx="10364451" cy="1596177"/>
          </a:xfrm>
        </p:spPr>
        <p:txBody>
          <a:bodyPr>
            <a:normAutofit/>
          </a:bodyPr>
          <a:lstStyle/>
          <a:p>
            <a:r>
              <a:rPr lang="cs-CZ" sz="6000" dirty="0" smtClean="0"/>
              <a:t>BEDŘICH SMETANA</a:t>
            </a:r>
            <a:endParaRPr lang="cs-CZ" sz="6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507861" y="1630488"/>
            <a:ext cx="2779339" cy="3424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1270001" y="2774649"/>
            <a:ext cx="71458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 smtClean="0"/>
              <a:t>2. BŘEZEN 1824 LITOMYŠL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 smtClean="0"/>
              <a:t>12. KVĚTEN 1884 PRAHA (60 LET)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 smtClean="0"/>
              <a:t>VÝZNAMNÝ ČESKÝ HUDEBNÍ SKLADATEL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14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945" y="1485503"/>
            <a:ext cx="7582448" cy="1379616"/>
          </a:xfrm>
        </p:spPr>
        <p:txBody>
          <a:bodyPr>
            <a:normAutofit/>
          </a:bodyPr>
          <a:lstStyle/>
          <a:p>
            <a:r>
              <a:rPr lang="cs-CZ" sz="7200" dirty="0" smtClean="0"/>
              <a:t>INFORMACE</a:t>
            </a:r>
            <a:endParaRPr lang="cs-CZ" sz="7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12022" y="4037947"/>
            <a:ext cx="10968348" cy="19056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Rodiště LITOMYŠL (</a:t>
            </a:r>
            <a:r>
              <a:rPr lang="cs-CZ" sz="2800" dirty="0"/>
              <a:t>Rakouské </a:t>
            </a:r>
            <a:r>
              <a:rPr lang="cs-CZ" sz="2800" dirty="0" smtClean="0"/>
              <a:t>císařství)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DIVADLA, OPERY, GYMNÁZIUM, UČIL HUDBU, DIRIGOVAL KONCERTY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624" y="1380788"/>
            <a:ext cx="3618456" cy="2290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93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HUDEBNÍ SKLADATEL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12575" y="2890794"/>
            <a:ext cx="7281949" cy="3424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Hudební skladatel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psaní textů A SKLÁDÁNÍ HUDBY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Prodaná nevěsta, </a:t>
            </a:r>
            <a:r>
              <a:rPr lang="cs-CZ" sz="2800" dirty="0" err="1" smtClean="0"/>
              <a:t>libuše</a:t>
            </a:r>
            <a:r>
              <a:rPr lang="cs-CZ" sz="2800" dirty="0" smtClean="0"/>
              <a:t>, má vlast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4" y="2214694"/>
            <a:ext cx="3142213" cy="4120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08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92592" y="821268"/>
            <a:ext cx="2556943" cy="1105252"/>
          </a:xfrm>
        </p:spPr>
        <p:txBody>
          <a:bodyPr>
            <a:normAutofit/>
          </a:bodyPr>
          <a:lstStyle/>
          <a:p>
            <a:r>
              <a:rPr lang="cs-CZ" sz="6000" dirty="0" smtClean="0"/>
              <a:t>Libuše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14533" y="2815516"/>
            <a:ext cx="7143600" cy="30152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3200" dirty="0" smtClean="0"/>
              <a:t>Slavnostní zpěvohra z roku 1872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 smtClean="0"/>
              <a:t>Národní divadlo v </a:t>
            </a:r>
            <a:r>
              <a:rPr lang="cs-CZ" sz="3200" dirty="0" err="1" smtClean="0"/>
              <a:t>praze</a:t>
            </a:r>
            <a:endParaRPr lang="cs-CZ" sz="32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 smtClean="0"/>
              <a:t>11. června 1881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8879">
            <a:off x="508001" y="2771108"/>
            <a:ext cx="4013200" cy="2681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677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Zajímavosti ze života   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706846" y="2766101"/>
            <a:ext cx="8471295" cy="30611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V pěti letech hrál na housle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V  ČERVENCI 1874(PŘIŠEL O SLUCH V PRAVÉM UCHU)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20. října </a:t>
            </a:r>
            <a:r>
              <a:rPr lang="cs-CZ" sz="2800" dirty="0" smtClean="0"/>
              <a:t>1874(PŘIŠEL O CELKOVÝ SLUCH) </a:t>
            </a:r>
          </a:p>
        </p:txBody>
      </p:sp>
      <p:pic>
        <p:nvPicPr>
          <p:cNvPr id="1028" name="Picture 4" descr="Výsledek obrázku pro HOUS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52" y="2510443"/>
            <a:ext cx="2263404" cy="31687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2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RODINA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6450" y="2601885"/>
            <a:ext cx="10363826" cy="37213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Barbora </a:t>
            </a:r>
            <a:r>
              <a:rPr lang="cs-CZ" sz="2800" dirty="0" err="1" smtClean="0"/>
              <a:t>ferdinandiová</a:t>
            </a:r>
            <a:r>
              <a:rPr lang="cs-CZ" sz="2800" dirty="0" smtClean="0"/>
              <a:t> </a:t>
            </a:r>
            <a:r>
              <a:rPr lang="cs-CZ" sz="2800" dirty="0"/>
              <a:t>(sňatek: </a:t>
            </a:r>
            <a:r>
              <a:rPr lang="cs-CZ" sz="2800" dirty="0" smtClean="0"/>
              <a:t>1860–1884)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/>
              <a:t>Kateřina </a:t>
            </a:r>
            <a:r>
              <a:rPr lang="cs-CZ" sz="2800" dirty="0"/>
              <a:t>Otilie </a:t>
            </a:r>
            <a:r>
              <a:rPr lang="cs-CZ" sz="2800" dirty="0" err="1" smtClean="0"/>
              <a:t>kolářová</a:t>
            </a:r>
            <a:r>
              <a:rPr lang="cs-CZ" sz="2800" dirty="0" smtClean="0"/>
              <a:t> </a:t>
            </a:r>
            <a:r>
              <a:rPr lang="cs-CZ" sz="2800" dirty="0"/>
              <a:t>(sňatek: </a:t>
            </a:r>
            <a:r>
              <a:rPr lang="cs-CZ" sz="2800" dirty="0" smtClean="0"/>
              <a:t>1849–1859)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Matka: </a:t>
            </a:r>
            <a:r>
              <a:rPr lang="cs-CZ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barbora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smetanová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Otec: František Smetana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861" y="2152996"/>
            <a:ext cx="2170176" cy="2749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24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460570"/>
            <a:ext cx="10364451" cy="1596177"/>
          </a:xfrm>
        </p:spPr>
        <p:txBody>
          <a:bodyPr>
            <a:normAutofit/>
          </a:bodyPr>
          <a:lstStyle/>
          <a:p>
            <a:r>
              <a:rPr lang="cs-CZ" sz="6000" dirty="0" smtClean="0"/>
              <a:t>Odborné termíny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7448" y="1970120"/>
            <a:ext cx="10920152" cy="52037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400" dirty="0" smtClean="0"/>
              <a:t>Zpěvohra- je </a:t>
            </a:r>
            <a:r>
              <a:rPr lang="cs-CZ" sz="2400" dirty="0"/>
              <a:t>český výraz tradičně označující některé formy hudebního </a:t>
            </a:r>
            <a:r>
              <a:rPr lang="cs-CZ" sz="2400" dirty="0" smtClean="0"/>
              <a:t>divadla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/>
              <a:t>Opera- je umělecká forma spojující dramatické </a:t>
            </a:r>
            <a:r>
              <a:rPr lang="cs-CZ" sz="2400" dirty="0" smtClean="0"/>
              <a:t>divadelní představení </a:t>
            </a:r>
            <a:r>
              <a:rPr lang="cs-CZ" sz="2400" dirty="0"/>
              <a:t>s </a:t>
            </a:r>
            <a:r>
              <a:rPr lang="cs-CZ" sz="2400" dirty="0" smtClean="0"/>
              <a:t>hudbou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/>
              <a:t>Dirigent- je hudební umělec, který vede orchestr a zpěváky při nastudování a interpretaci hudebních nebo hudebně-dramatických </a:t>
            </a:r>
            <a:r>
              <a:rPr lang="cs-CZ" sz="2400" dirty="0" smtClean="0"/>
              <a:t>děl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 smtClean="0"/>
              <a:t>Pedagog- neboli Učitel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400" dirty="0" smtClean="0"/>
              <a:t>Romantismus- je </a:t>
            </a:r>
            <a:r>
              <a:rPr lang="cs-CZ" sz="2400" dirty="0"/>
              <a:t>označení hudebního slohu, který vznikl na přelomu 18. a 19. století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5928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5585" y="618517"/>
            <a:ext cx="10364451" cy="1596177"/>
          </a:xfrm>
        </p:spPr>
        <p:txBody>
          <a:bodyPr>
            <a:normAutofit/>
          </a:bodyPr>
          <a:lstStyle/>
          <a:p>
            <a:r>
              <a:rPr lang="cs-CZ" sz="6000" dirty="0" smtClean="0"/>
              <a:t>Otázky:</a:t>
            </a:r>
            <a:endParaRPr lang="cs-CZ" sz="6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55585" y="2214694"/>
            <a:ext cx="10674167" cy="41535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Jaký rok se BEDŘICH SMETANA NARODIL?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Jak se jmenoval </a:t>
            </a:r>
            <a:r>
              <a:rPr lang="cs-CZ" sz="3200" dirty="0" err="1" smtClean="0"/>
              <a:t>bedřichův</a:t>
            </a:r>
            <a:r>
              <a:rPr lang="cs-CZ" sz="3200" dirty="0" smtClean="0"/>
              <a:t> otec?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Kolik let žil </a:t>
            </a:r>
            <a:r>
              <a:rPr lang="cs-CZ" sz="3200" dirty="0" err="1" smtClean="0"/>
              <a:t>bedřich</a:t>
            </a:r>
            <a:r>
              <a:rPr lang="cs-CZ" sz="3200" dirty="0" smtClean="0"/>
              <a:t> smetana s druhou manželkou?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jakým cizím slovem se dá říct učitel?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Kolika let se </a:t>
            </a:r>
            <a:r>
              <a:rPr lang="cs-CZ" sz="3200" dirty="0" err="1" smtClean="0"/>
              <a:t>bedřich</a:t>
            </a:r>
            <a:r>
              <a:rPr lang="cs-CZ" sz="3200" dirty="0" smtClean="0"/>
              <a:t> smetana dožil?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3200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 smtClean="0"/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3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282</TotalTime>
  <Words>261</Words>
  <Application>Microsoft Office PowerPoint</Application>
  <PresentationFormat>Širokoúhlá obrazovka</PresentationFormat>
  <Paragraphs>53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Tw Cen MT</vt:lpstr>
      <vt:lpstr>Wingdings</vt:lpstr>
      <vt:lpstr>Kapka</vt:lpstr>
      <vt:lpstr>OSOBNOST</vt:lpstr>
      <vt:lpstr>BEDŘICH SMETANA</vt:lpstr>
      <vt:lpstr>INFORMACE</vt:lpstr>
      <vt:lpstr>HUDEBNÍ SKLADATEL</vt:lpstr>
      <vt:lpstr>Libuše</vt:lpstr>
      <vt:lpstr>Zajímavosti ze života   </vt:lpstr>
      <vt:lpstr>RODINA</vt:lpstr>
      <vt:lpstr>Odborné termíny</vt:lpstr>
      <vt:lpstr>Otázky:</vt:lpstr>
      <vt:lpstr>Děkuji za pozornost</vt:lpstr>
      <vt:lpstr>ZDROJE: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OSOBNOST</dc:title>
  <dc:creator>Student</dc:creator>
  <cp:lastModifiedBy>Papežová Iva</cp:lastModifiedBy>
  <cp:revision>38</cp:revision>
  <dcterms:created xsi:type="dcterms:W3CDTF">2018-02-05T11:18:18Z</dcterms:created>
  <dcterms:modified xsi:type="dcterms:W3CDTF">2020-03-13T09:02:00Z</dcterms:modified>
</cp:coreProperties>
</file>