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9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1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53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9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83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4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9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2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1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9DF3-192E-4075-A44B-5CF6AE5ADEAD}" type="datetimeFigureOut">
              <a:rPr lang="cs-CZ" smtClean="0"/>
              <a:t>15.03.2020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B550-FFA0-4A2C-B164-1CD09BE92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8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279399" cy="2677648"/>
          </a:xfrm>
        </p:spPr>
        <p:txBody>
          <a:bodyPr/>
          <a:lstStyle/>
          <a:p>
            <a:r>
              <a:rPr lang="cs-CZ" dirty="0" smtClean="0"/>
              <a:t>Náboženská tolerance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377" y="4883150"/>
            <a:ext cx="9144000" cy="1655762"/>
          </a:xfrm>
        </p:spPr>
        <p:txBody>
          <a:bodyPr/>
          <a:lstStyle/>
          <a:p>
            <a:r>
              <a:rPr lang="cs-CZ" dirty="0" smtClean="0"/>
              <a:t>L21		Mgr. Tomáš Zářecký</a:t>
            </a:r>
          </a:p>
          <a:p>
            <a:r>
              <a:rPr lang="cs-CZ" dirty="0" smtClean="0"/>
              <a:t>Zdroje obrázků: internet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0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cs-CZ" dirty="0" smtClean="0"/>
              <a:t>Poznej náboženství a co je na obrázku 1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/>
          <a:stretch/>
        </p:blipFill>
        <p:spPr>
          <a:xfrm>
            <a:off x="3841492" y="2455817"/>
            <a:ext cx="3271374" cy="420334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6" y="1787435"/>
            <a:ext cx="4876800" cy="4876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1499" r="23422" b="1633"/>
          <a:stretch/>
        </p:blipFill>
        <p:spPr>
          <a:xfrm>
            <a:off x="191588" y="2337536"/>
            <a:ext cx="3410082" cy="44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cs-CZ" dirty="0"/>
              <a:t>Poznej náboženství a co </a:t>
            </a:r>
            <a:r>
              <a:rPr lang="cs-CZ" dirty="0" smtClean="0"/>
              <a:t>je </a:t>
            </a:r>
            <a:r>
              <a:rPr lang="cs-CZ" dirty="0"/>
              <a:t>na obrázku </a:t>
            </a:r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572"/>
            <a:ext cx="3424040" cy="359981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r="14325"/>
          <a:stretch/>
        </p:blipFill>
        <p:spPr>
          <a:xfrm>
            <a:off x="3424040" y="2358572"/>
            <a:ext cx="3857898" cy="3632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/>
          <a:stretch/>
        </p:blipFill>
        <p:spPr>
          <a:xfrm>
            <a:off x="7281938" y="2358572"/>
            <a:ext cx="5175429" cy="35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260497" cy="706964"/>
          </a:xfrm>
        </p:spPr>
        <p:txBody>
          <a:bodyPr/>
          <a:lstStyle/>
          <a:p>
            <a:r>
              <a:rPr lang="cs-CZ" dirty="0"/>
              <a:t>Poznej náboženství a co </a:t>
            </a:r>
            <a:r>
              <a:rPr lang="cs-CZ" dirty="0" smtClean="0"/>
              <a:t>je </a:t>
            </a:r>
            <a:r>
              <a:rPr lang="cs-CZ" dirty="0"/>
              <a:t>na obrázku </a:t>
            </a: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r="9226"/>
          <a:stretch/>
        </p:blipFill>
        <p:spPr>
          <a:xfrm>
            <a:off x="8315042" y="2553035"/>
            <a:ext cx="3892731" cy="46057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7033"/>
          <a:stretch/>
        </p:blipFill>
        <p:spPr>
          <a:xfrm>
            <a:off x="8709" y="2561744"/>
            <a:ext cx="3239589" cy="3657600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r="10925"/>
          <a:stretch/>
        </p:blipFill>
        <p:spPr>
          <a:xfrm>
            <a:off x="3255362" y="2561744"/>
            <a:ext cx="5059680" cy="4296256"/>
          </a:xfrm>
        </p:spPr>
      </p:pic>
    </p:spTree>
    <p:extLst>
      <p:ext uri="{BB962C8B-B14F-4D97-AF65-F5344CB8AC3E}">
        <p14:creationId xmlns:p14="http://schemas.microsoft.com/office/powerpoint/2010/main" val="374921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391126" cy="706964"/>
          </a:xfrm>
        </p:spPr>
        <p:txBody>
          <a:bodyPr/>
          <a:lstStyle/>
          <a:p>
            <a:r>
              <a:rPr lang="cs-CZ" dirty="0"/>
              <a:t>Poznej náboženství a co </a:t>
            </a:r>
            <a:r>
              <a:rPr lang="cs-CZ" dirty="0" smtClean="0"/>
              <a:t>je </a:t>
            </a:r>
            <a:r>
              <a:rPr lang="cs-CZ" dirty="0"/>
              <a:t>na obrázku </a:t>
            </a:r>
            <a:r>
              <a:rPr lang="cs-CZ" dirty="0" smtClean="0"/>
              <a:t>4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406650"/>
            <a:ext cx="5561003" cy="371475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8" t="229" r="28993" b="-229"/>
          <a:stretch/>
        </p:blipFill>
        <p:spPr>
          <a:xfrm>
            <a:off x="5961596" y="2406650"/>
            <a:ext cx="3260781" cy="37443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77" y="2406650"/>
            <a:ext cx="2778034" cy="37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cs-CZ" dirty="0"/>
              <a:t>Poznej náboženství a co </a:t>
            </a:r>
            <a:r>
              <a:rPr lang="cs-CZ" dirty="0" smtClean="0"/>
              <a:t>je </a:t>
            </a:r>
            <a:r>
              <a:rPr lang="cs-CZ" dirty="0"/>
              <a:t>na obrázku </a:t>
            </a:r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3"/>
          <a:stretch/>
        </p:blipFill>
        <p:spPr>
          <a:xfrm>
            <a:off x="0" y="2390461"/>
            <a:ext cx="4920343" cy="4531009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7273" r="18597" b="6856"/>
          <a:stretch/>
        </p:blipFill>
        <p:spPr>
          <a:xfrm>
            <a:off x="4982114" y="2358573"/>
            <a:ext cx="3822252" cy="38851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66" y="2315385"/>
            <a:ext cx="3387634" cy="45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8809" y="1063416"/>
            <a:ext cx="2048591" cy="706964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45200" y="2603499"/>
            <a:ext cx="5549900" cy="4140199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Existuje obrovské množství náboženství</a:t>
            </a:r>
          </a:p>
          <a:p>
            <a:r>
              <a:rPr lang="cs-CZ" sz="2000" b="1" dirty="0" smtClean="0"/>
              <a:t>Některé věci mají náboženství společné, jiné podobné, další odlišné</a:t>
            </a:r>
          </a:p>
          <a:p>
            <a:r>
              <a:rPr lang="cs-CZ" sz="2000" b="1" u="sng" dirty="0" smtClean="0"/>
              <a:t>Ať věříme či nevěříme čemukoliv, respektujme odlišná náboženství a odlišné názory</a:t>
            </a:r>
          </a:p>
          <a:p>
            <a:r>
              <a:rPr lang="cs-CZ" sz="2000" b="1" u="sng" dirty="0" smtClean="0"/>
              <a:t>Nikdy nikomu nevnucujme svou víru</a:t>
            </a:r>
          </a:p>
          <a:p>
            <a:r>
              <a:rPr lang="cs-CZ" sz="2000" b="1" u="sng" dirty="0" smtClean="0"/>
              <a:t>Nikdy nikoho nenapadejme ani neurážejme kvůli jeho víře</a:t>
            </a:r>
          </a:p>
          <a:p>
            <a:endParaRPr lang="cs-CZ" sz="2000" b="1" u="sng" dirty="0"/>
          </a:p>
          <a:p>
            <a:r>
              <a:rPr lang="cs-CZ" sz="2000" b="1" i="1" dirty="0" smtClean="0"/>
              <a:t>Buďme lidmi…</a:t>
            </a:r>
            <a:endParaRPr lang="cs-CZ" sz="2000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5"/>
          <a:stretch/>
        </p:blipFill>
        <p:spPr>
          <a:xfrm>
            <a:off x="-1" y="0"/>
            <a:ext cx="5164183" cy="68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Náboženská tolerance</vt:lpstr>
      <vt:lpstr>Poznej náboženství a co je na obrázku 1</vt:lpstr>
      <vt:lpstr>Poznej náboženství a co je na obrázku 2</vt:lpstr>
      <vt:lpstr>Poznej náboženství a co je na obrázku 3</vt:lpstr>
      <vt:lpstr>Poznej náboženství a co je na obrázku 4</vt:lpstr>
      <vt:lpstr>Poznej náboženství a co je na obrázku 5</vt:lpstr>
      <vt:lpstr>Shrnutí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Náboženská tolerance</dc:title>
  <dc:creator>Zářecký Tomáš</dc:creator>
  <cp:lastModifiedBy>Zářecký Tomáš</cp:lastModifiedBy>
  <cp:revision>1</cp:revision>
  <dcterms:created xsi:type="dcterms:W3CDTF">2020-03-15T17:02:49Z</dcterms:created>
  <dcterms:modified xsi:type="dcterms:W3CDTF">2020-03-15T17:03:10Z</dcterms:modified>
</cp:coreProperties>
</file>