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5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7743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680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213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7560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860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0426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233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573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6284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67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0575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2535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777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9932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998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989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3550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1437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2CBFC68-8476-475C-A895-1D023FC31396}" type="datetimeFigureOut">
              <a:rPr lang="cs-CZ" smtClean="0"/>
              <a:t>17.3.2020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910F673-2B2D-431D-A6CE-D412BB3243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1845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02" r:id="rId17"/>
    <p:sldLayoutId id="2147483703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k9DC1lO_gMc" TargetMode="External"/><Relationship Id="rId2" Type="http://schemas.openxmlformats.org/officeDocument/2006/relationships/hyperlink" Target="http://www.youtube.com/watch?v=npLZNoRoH2M&amp;list=PL566DD284260C4004" TargetMode="External"/><Relationship Id="rId1" Type="http://schemas.openxmlformats.org/officeDocument/2006/relationships/slideLayout" Target="../slideLayouts/slideLayout18.xml"/><Relationship Id="rId5" Type="http://schemas.openxmlformats.org/officeDocument/2006/relationships/hyperlink" Target="http://www.youtube.com/watch?v=MHp86nXB7ic" TargetMode="External"/><Relationship Id="rId4" Type="http://schemas.openxmlformats.org/officeDocument/2006/relationships/hyperlink" Target="http://www.youtube.com/watch?v=AtFq73TnRg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Opereta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0709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3200" dirty="0"/>
              <a:t>Vznik 19. století</a:t>
            </a:r>
          </a:p>
          <a:p>
            <a:endParaRPr lang="cs-CZ" sz="3200" dirty="0"/>
          </a:p>
          <a:p>
            <a:r>
              <a:rPr lang="cs-CZ" sz="3200" dirty="0"/>
              <a:t>Hudebně-dramatické dílo (tzn. divadelní představení, ve kterém důležitou roli hraje hudba)</a:t>
            </a:r>
          </a:p>
          <a:p>
            <a:endParaRPr lang="cs-CZ" sz="3200" dirty="0"/>
          </a:p>
          <a:p>
            <a:r>
              <a:rPr lang="cs-CZ" sz="3200" dirty="0"/>
              <a:t>V operetě se střídá mluvené slovo se zpěvem, popř. tancem (valčík, kankán …</a:t>
            </a:r>
          </a:p>
          <a:p>
            <a:endParaRPr lang="cs-CZ" sz="3200" dirty="0"/>
          </a:p>
          <a:p>
            <a:r>
              <a:rPr lang="cs-CZ" sz="3200" dirty="0"/>
              <a:t>Jedná se o kombinaci činohry (divadlo s pouze mluveným slovem) a opery</a:t>
            </a:r>
          </a:p>
        </p:txBody>
      </p:sp>
    </p:spTree>
    <p:extLst>
      <p:ext uri="{BB962C8B-B14F-4D97-AF65-F5344CB8AC3E}">
        <p14:creationId xmlns:p14="http://schemas.microsoft.com/office/powerpoint/2010/main" val="2992299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Předchůdce muzikálu</a:t>
            </a:r>
          </a:p>
          <a:p>
            <a:endParaRPr lang="cs-CZ" sz="3200" dirty="0"/>
          </a:p>
          <a:p>
            <a:r>
              <a:rPr lang="cs-CZ" sz="3200" dirty="0"/>
              <a:t>Bývá považována za nižší umělecký žánr (oproti opeře)</a:t>
            </a:r>
          </a:p>
          <a:p>
            <a:endParaRPr lang="cs-CZ" sz="3200" dirty="0"/>
          </a:p>
          <a:p>
            <a:r>
              <a:rPr lang="cs-CZ" sz="3200" dirty="0"/>
              <a:t>Operety neobsahují závažná témata – jsou komické</a:t>
            </a:r>
          </a:p>
        </p:txBody>
      </p:sp>
    </p:spTree>
    <p:extLst>
      <p:ext uri="{BB962C8B-B14F-4D97-AF65-F5344CB8AC3E}">
        <p14:creationId xmlns:p14="http://schemas.microsoft.com/office/powerpoint/2010/main" val="790757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sz="3200" dirty="0"/>
              <a:t>Oproti opeře:</a:t>
            </a:r>
          </a:p>
          <a:p>
            <a:pPr marL="914400" lvl="1" indent="-514350">
              <a:buFont typeface="+mj-lt"/>
              <a:buAutoNum type="arabicPeriod"/>
            </a:pPr>
            <a:r>
              <a:rPr lang="cs-CZ" sz="3200" dirty="0"/>
              <a:t>Obsahuje i mluvené slovo</a:t>
            </a:r>
          </a:p>
          <a:p>
            <a:pPr marL="914400" lvl="1" indent="-514350">
              <a:buFont typeface="+mj-lt"/>
              <a:buAutoNum type="arabicPeriod"/>
            </a:pPr>
            <a:r>
              <a:rPr lang="cs-CZ" sz="3200" dirty="0"/>
              <a:t>Děj je jednodušší</a:t>
            </a:r>
          </a:p>
          <a:p>
            <a:pPr marL="914400" lvl="1" indent="-514350">
              <a:buFont typeface="+mj-lt"/>
              <a:buAutoNum type="arabicPeriod"/>
            </a:pPr>
            <a:r>
              <a:rPr lang="cs-CZ" sz="3200" dirty="0"/>
              <a:t>Je téměř vždy komická</a:t>
            </a:r>
          </a:p>
          <a:p>
            <a:pPr marL="914400" lvl="1" indent="-514350">
              <a:buFont typeface="+mj-lt"/>
              <a:buAutoNum type="arabicPeriod"/>
            </a:pPr>
            <a:r>
              <a:rPr lang="cs-CZ" sz="3200" dirty="0"/>
              <a:t>Bývá kratší</a:t>
            </a:r>
          </a:p>
          <a:p>
            <a:pPr marL="914400" lvl="1" indent="-514350">
              <a:buFont typeface="+mj-lt"/>
              <a:buAutoNum type="arabicPeriod"/>
            </a:pPr>
            <a:r>
              <a:rPr lang="cs-CZ" sz="3200" dirty="0"/>
              <a:t>Melodie jsou podbízivější (lépe zapamatovatelné)</a:t>
            </a:r>
          </a:p>
          <a:p>
            <a:pPr marL="914400" lvl="1" indent="-514350">
              <a:buFont typeface="+mj-lt"/>
              <a:buAutoNum type="arabicPeriod"/>
            </a:pPr>
            <a:r>
              <a:rPr lang="cs-CZ" sz="3200" dirty="0"/>
              <a:t>Mohou ji uvádět i šikovní amatéři</a:t>
            </a:r>
          </a:p>
        </p:txBody>
      </p:sp>
    </p:spTree>
    <p:extLst>
      <p:ext uri="{BB962C8B-B14F-4D97-AF65-F5344CB8AC3E}">
        <p14:creationId xmlns:p14="http://schemas.microsoft.com/office/powerpoint/2010/main" val="1408883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Obliba operety klesá, současní skladatelé operety již neskládají</a:t>
            </a:r>
          </a:p>
          <a:p>
            <a:endParaRPr lang="cs-CZ" sz="3200" dirty="0"/>
          </a:p>
          <a:p>
            <a:r>
              <a:rPr lang="cs-CZ" sz="3200" dirty="0"/>
              <a:t>Zdá se, že její vývoj skončil, neboť její funkci přebral muzikál</a:t>
            </a:r>
          </a:p>
        </p:txBody>
      </p:sp>
    </p:spTree>
    <p:extLst>
      <p:ext uri="{BB962C8B-B14F-4D97-AF65-F5344CB8AC3E}">
        <p14:creationId xmlns:p14="http://schemas.microsoft.com/office/powerpoint/2010/main" val="926513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Nejznámější operety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Johann Strauss ml.: Netopýr </a:t>
            </a:r>
            <a:r>
              <a:rPr lang="cs-CZ" dirty="0"/>
              <a:t>(</a:t>
            </a:r>
            <a:r>
              <a:rPr lang="cs-CZ" dirty="0">
                <a:hlinkClick r:id="rId2"/>
              </a:rPr>
              <a:t>http://www.youtube.com/</a:t>
            </a:r>
            <a:r>
              <a:rPr lang="cs-CZ" dirty="0" err="1">
                <a:hlinkClick r:id="rId2"/>
              </a:rPr>
              <a:t>watch?v</a:t>
            </a:r>
            <a:r>
              <a:rPr lang="cs-CZ" dirty="0">
                <a:hlinkClick r:id="rId2"/>
              </a:rPr>
              <a:t>=npLZNoRoH2M&amp;list=PL566DD284260C4004</a:t>
            </a:r>
            <a:r>
              <a:rPr lang="cs-CZ" dirty="0"/>
              <a:t>)</a:t>
            </a:r>
          </a:p>
          <a:p>
            <a:endParaRPr lang="cs-CZ" dirty="0"/>
          </a:p>
          <a:p>
            <a:r>
              <a:rPr lang="cs-CZ" sz="3200" dirty="0"/>
              <a:t>Erich Kálmán: Čardášová princezna </a:t>
            </a:r>
            <a:r>
              <a:rPr lang="cs-CZ" dirty="0"/>
              <a:t>(</a:t>
            </a:r>
            <a:r>
              <a:rPr lang="cs-CZ" dirty="0">
                <a:hlinkClick r:id="rId3"/>
              </a:rPr>
              <a:t>http://www.youtube.com/</a:t>
            </a:r>
            <a:r>
              <a:rPr lang="cs-CZ" dirty="0" err="1">
                <a:hlinkClick r:id="rId3"/>
              </a:rPr>
              <a:t>watch?v</a:t>
            </a:r>
            <a:r>
              <a:rPr lang="cs-CZ" dirty="0">
                <a:hlinkClick r:id="rId3"/>
              </a:rPr>
              <a:t>=k9DC1lO_gMc</a:t>
            </a:r>
            <a:r>
              <a:rPr lang="cs-CZ" dirty="0"/>
              <a:t>)</a:t>
            </a:r>
          </a:p>
          <a:p>
            <a:endParaRPr lang="cs-CZ" dirty="0"/>
          </a:p>
          <a:p>
            <a:r>
              <a:rPr lang="cs-CZ" sz="3200" dirty="0"/>
              <a:t>Oskar Nedbal: Polská krev </a:t>
            </a:r>
            <a:r>
              <a:rPr lang="cs-CZ" dirty="0"/>
              <a:t>(</a:t>
            </a:r>
            <a:r>
              <a:rPr lang="cs-CZ" dirty="0">
                <a:hlinkClick r:id="rId4"/>
              </a:rPr>
              <a:t>http://www.youtube.com/</a:t>
            </a:r>
            <a:r>
              <a:rPr lang="cs-CZ" dirty="0" err="1">
                <a:hlinkClick r:id="rId4"/>
              </a:rPr>
              <a:t>watch?v</a:t>
            </a:r>
            <a:r>
              <a:rPr lang="cs-CZ" dirty="0">
                <a:hlinkClick r:id="rId4"/>
              </a:rPr>
              <a:t>=AtFq73TnRgc</a:t>
            </a:r>
            <a:r>
              <a:rPr lang="cs-CZ" dirty="0"/>
              <a:t>, </a:t>
            </a:r>
            <a:r>
              <a:rPr lang="cs-CZ" dirty="0">
                <a:hlinkClick r:id="rId5"/>
              </a:rPr>
              <a:t>http://www.youtube.com/</a:t>
            </a:r>
            <a:r>
              <a:rPr lang="cs-CZ" dirty="0" err="1">
                <a:hlinkClick r:id="rId5"/>
              </a:rPr>
              <a:t>watch?v</a:t>
            </a:r>
            <a:r>
              <a:rPr lang="cs-CZ" dirty="0">
                <a:hlinkClick r:id="rId5"/>
              </a:rPr>
              <a:t>=MHp86nXB7ic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4458878"/>
      </p:ext>
    </p:extLst>
  </p:cSld>
  <p:clrMapOvr>
    <a:masterClrMapping/>
  </p:clrMapOvr>
</p:sld>
</file>

<file path=ppt/theme/theme1.xml><?xml version="1.0" encoding="utf-8"?>
<a:theme xmlns:a="http://schemas.openxmlformats.org/drawingml/2006/main" name="Řez">
  <a:themeElements>
    <a:clrScheme name="Řez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Řez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Řez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38</TotalTime>
  <Words>203</Words>
  <Application>Microsoft Office PowerPoint</Application>
  <PresentationFormat>Předvádění na obrazovce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Řez</vt:lpstr>
      <vt:lpstr>Opereta</vt:lpstr>
      <vt:lpstr>Prezentace aplikace PowerPoint</vt:lpstr>
      <vt:lpstr>Prezentace aplikace PowerPoint</vt:lpstr>
      <vt:lpstr>Prezentace aplikace PowerPoint</vt:lpstr>
      <vt:lpstr>Prezentace aplikace PowerPoint</vt:lpstr>
      <vt:lpstr>Nejznámější operety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Opereta</dc:title>
  <dc:creator>0JXR</dc:creator>
  <cp:lastModifiedBy>Michal Jílek</cp:lastModifiedBy>
  <cp:revision>10</cp:revision>
  <dcterms:created xsi:type="dcterms:W3CDTF">2013-01-02T13:13:41Z</dcterms:created>
  <dcterms:modified xsi:type="dcterms:W3CDTF">2020-03-17T10:13:21Z</dcterms:modified>
</cp:coreProperties>
</file>