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0" r:id="rId8"/>
    <p:sldId id="263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30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52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95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61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57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4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503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01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93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68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68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D0A57-5CD8-4293-B2B4-6A572C4C1DBA}" type="datetimeFigureOut">
              <a:rPr lang="cs-CZ" smtClean="0"/>
              <a:t>19.03.2020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CA3AF-03E5-4C00-80F0-9EA6D0ECC5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7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41120" y="356009"/>
            <a:ext cx="10241280" cy="263974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Shoda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</a:t>
            </a:r>
            <a:r>
              <a:rPr lang="en-US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ísudku</a:t>
            </a:r>
            <a:r>
              <a:rPr lang="cs-CZ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podmětem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5. třída</a:t>
            </a:r>
            <a:endParaRPr lang="cs-CZ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1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7240" y="2725148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Podměty	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r>
              <a:rPr lang="cs-CZ" sz="40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</a:t>
            </a:r>
            <a:r>
              <a:rPr lang="en-US" sz="40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ísudky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. duchové					1. běhat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2. gorily						2. krájet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3. nože						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. loupat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4. lvíčata					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. tančit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5. kosmonauti				5. cestovat</a:t>
            </a:r>
            <a:b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6. kadeřnice				</a:t>
            </a:r>
            <a:r>
              <a:rPr lang="cs-C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. pozorovat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197711"/>
          </a:xfrm>
        </p:spPr>
        <p:txBody>
          <a:bodyPr>
            <a:normAutofit fontScale="325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77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8126" y="268160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Odkazy na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procvičov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ání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https://www.umimecesky.cz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www.onlinecviceni.cz/exc/list_sel_topics.php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https://skolakov.eu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https://www.skolasnadhledem.cz/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808617"/>
            <a:ext cx="10515600" cy="368346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9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160" y="2185216"/>
            <a:ext cx="10515600" cy="1325563"/>
          </a:xfrm>
        </p:spPr>
        <p:txBody>
          <a:bodyPr>
            <a:noAutofit/>
          </a:bodyPr>
          <a:lstStyle/>
          <a:p>
            <a:r>
              <a:rPr lang="cs-CZ" sz="4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</a:t>
            </a:r>
            <a:r>
              <a:rPr lang="en-US" sz="4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ísudek</a:t>
            </a: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- Co se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děje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cs-C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Co </a:t>
            </a:r>
            <a: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  <a:t>někdo, něco děl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á?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podmět</a:t>
            </a:r>
            <a:r>
              <a:rPr lang="pl-PL" sz="4800" dirty="0">
                <a:latin typeface="Arial" panose="020B0604020202020204" pitchFamily="34" charset="0"/>
                <a:cs typeface="Arial" panose="020B0604020202020204" pitchFamily="34" charset="0"/>
              </a:rPr>
              <a:t>  - Kdo, co to děl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á?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cs-C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cs-CZ" sz="4800" dirty="0">
                <a:latin typeface="Arial" panose="020B0604020202020204" pitchFamily="34" charset="0"/>
                <a:cs typeface="Arial" panose="020B0604020202020204" pitchFamily="34" charset="0"/>
              </a:rPr>
              <a:t>1. pád Kdo? Co?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45622" y="5225143"/>
            <a:ext cx="9908177" cy="951820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22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0748" y="22374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Náš pes sed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í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Zítra půjdou Petr a Linda do obchodu.</a:t>
            </a:r>
            <a:b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Holky si hrály včera v parku.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728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0748" y="22374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Náš </a:t>
            </a: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Zítra </a:t>
            </a:r>
            <a:r>
              <a:rPr lang="pt-BR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půjdou 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 a Linda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do obchodu.</a:t>
            </a:r>
            <a:b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Holky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hrály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včera v parku.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259977"/>
            <a:ext cx="9969137" cy="916986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92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5286" y="28209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Podmět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jednotn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čísle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Petr + mluvit   -&gt; Petr ____________.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Hrad + stát      -&gt; Hrad ____________.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Lampa + svítit -&gt; Lampa __________.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Auto + zastavit -&gt; Auto ___________.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162877"/>
          </a:xfrm>
        </p:spPr>
        <p:txBody>
          <a:bodyPr>
            <a:normAutofit fontScale="2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7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70017" y="246389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Petr</a:t>
            </a: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mluvil</a:t>
            </a: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Hrad</a:t>
            </a:r>
            <a:r>
              <a:rPr lang="cs-CZ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stál</a:t>
            </a:r>
            <a:r>
              <a:rPr lang="cs-CZ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   Lamp</a:t>
            </a: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svítil</a:t>
            </a: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    Aut</a:t>
            </a:r>
            <a:r>
              <a:rPr lang="cs-CZ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zastavil</a:t>
            </a:r>
            <a:r>
              <a:rPr lang="cs-CZ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flipV="1">
            <a:off x="838200" y="6176962"/>
            <a:ext cx="10515600" cy="58959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75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646770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Podmět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množn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čísle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Chlapc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_ (hrát si) __________________.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Mobil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_ (nabíjet se) _________________.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Mám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_ (vařit) ___________________.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Koťat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_ (mňoukat) _________________.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913119"/>
            <a:ext cx="10515600" cy="263843"/>
          </a:xfrm>
        </p:spPr>
        <p:txBody>
          <a:bodyPr>
            <a:normAutofit fontScale="55000" lnSpcReduction="2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8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25" y="217080"/>
            <a:ext cx="2359135" cy="189910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04" y="2358933"/>
            <a:ext cx="2143125" cy="16002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354" y="4482873"/>
            <a:ext cx="2124075" cy="172402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4384" y="239759"/>
            <a:ext cx="1343025" cy="187642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241550"/>
            <a:ext cx="242887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3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25" y="217080"/>
            <a:ext cx="2359135" cy="189910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04" y="2358933"/>
            <a:ext cx="2143125" cy="16002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354" y="4482873"/>
            <a:ext cx="2124075" cy="172402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4384" y="239759"/>
            <a:ext cx="1343025" cy="187642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239869"/>
            <a:ext cx="2428875" cy="1838325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 flipH="1">
            <a:off x="2534429" y="704739"/>
            <a:ext cx="2950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FF3300"/>
                </a:solidFill>
              </a:rPr>
              <a:t>TY</a:t>
            </a:r>
            <a:r>
              <a:rPr lang="cs-CZ" sz="3600" dirty="0" smtClean="0"/>
              <a:t>) Vlak</a:t>
            </a:r>
            <a:r>
              <a:rPr lang="cs-CZ" sz="3600" dirty="0" smtClean="0">
                <a:solidFill>
                  <a:srgbClr val="FF3300"/>
                </a:solidFill>
              </a:rPr>
              <a:t>y</a:t>
            </a:r>
            <a:r>
              <a:rPr lang="cs-CZ" sz="3600" dirty="0" smtClean="0"/>
              <a:t> jel</a:t>
            </a:r>
            <a:r>
              <a:rPr lang="cs-CZ" sz="3600" dirty="0" smtClean="0">
                <a:solidFill>
                  <a:srgbClr val="FF3300"/>
                </a:solidFill>
              </a:rPr>
              <a:t>y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2499595" y="2835867"/>
            <a:ext cx="3631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FF0000"/>
                </a:solidFill>
              </a:rPr>
              <a:t>TY</a:t>
            </a:r>
            <a:r>
              <a:rPr lang="cs-CZ" sz="3600" dirty="0" smtClean="0"/>
              <a:t>) Květin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 kvetl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12" name="TextovéPole 11"/>
          <p:cNvSpPr txBox="1"/>
          <p:nvPr/>
        </p:nvSpPr>
        <p:spPr>
          <a:xfrm flipH="1">
            <a:off x="2651960" y="4914982"/>
            <a:ext cx="358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0070C0"/>
                </a:solidFill>
              </a:rPr>
              <a:t>TI</a:t>
            </a:r>
            <a:r>
              <a:rPr lang="cs-CZ" sz="3600" dirty="0" smtClean="0"/>
              <a:t>) Ps</a:t>
            </a:r>
            <a:r>
              <a:rPr lang="cs-CZ" sz="3600" dirty="0">
                <a:solidFill>
                  <a:srgbClr val="0070C0"/>
                </a:solidFill>
              </a:rPr>
              <a:t>i</a:t>
            </a:r>
            <a:r>
              <a:rPr lang="cs-CZ" sz="3600" dirty="0" smtClean="0"/>
              <a:t> táhl</a:t>
            </a:r>
            <a:r>
              <a:rPr lang="cs-CZ" sz="3600" dirty="0" smtClean="0">
                <a:solidFill>
                  <a:srgbClr val="0070C0"/>
                </a:solidFill>
              </a:rPr>
              <a:t>i</a:t>
            </a:r>
            <a:r>
              <a:rPr lang="cs-CZ" sz="3600" dirty="0" smtClean="0">
                <a:solidFill>
                  <a:srgbClr val="FF3300"/>
                </a:solidFill>
              </a:rPr>
              <a:t> </a:t>
            </a:r>
            <a:r>
              <a:rPr lang="cs-CZ" sz="3600" dirty="0" smtClean="0"/>
              <a:t>sáně.</a:t>
            </a:r>
            <a:endParaRPr lang="cs-CZ" sz="3600" dirty="0"/>
          </a:p>
        </p:txBody>
      </p:sp>
      <p:sp>
        <p:nvSpPr>
          <p:cNvPr id="13" name="TextovéPole 12"/>
          <p:cNvSpPr txBox="1"/>
          <p:nvPr/>
        </p:nvSpPr>
        <p:spPr>
          <a:xfrm flipH="1">
            <a:off x="8239126" y="2835867"/>
            <a:ext cx="3631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FF0000"/>
                </a:solidFill>
              </a:rPr>
              <a:t>TY</a:t>
            </a:r>
            <a:r>
              <a:rPr lang="cs-CZ" sz="3600" dirty="0" smtClean="0"/>
              <a:t>) Dět</a:t>
            </a:r>
            <a:r>
              <a:rPr lang="cs-CZ" sz="3600" dirty="0">
                <a:solidFill>
                  <a:srgbClr val="FF0000"/>
                </a:solidFill>
              </a:rPr>
              <a:t>i</a:t>
            </a:r>
            <a:r>
              <a:rPr lang="cs-CZ" sz="3600" dirty="0" smtClean="0"/>
              <a:t> zpíval</a:t>
            </a:r>
            <a:r>
              <a:rPr lang="cs-CZ" sz="3600" dirty="0" smtClean="0">
                <a:solidFill>
                  <a:srgbClr val="FF0000"/>
                </a:solidFill>
              </a:rPr>
              <a:t>y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14" name="TextovéPole 13"/>
          <p:cNvSpPr txBox="1"/>
          <p:nvPr/>
        </p:nvSpPr>
        <p:spPr>
          <a:xfrm flipH="1">
            <a:off x="7577409" y="704740"/>
            <a:ext cx="3631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00B050"/>
                </a:solidFill>
              </a:rPr>
              <a:t>TA</a:t>
            </a:r>
            <a:r>
              <a:rPr lang="cs-CZ" sz="3600" dirty="0" smtClean="0"/>
              <a:t>) Kuřat</a:t>
            </a:r>
            <a:r>
              <a:rPr lang="cs-CZ" sz="3600" dirty="0">
                <a:solidFill>
                  <a:srgbClr val="00B050"/>
                </a:solidFill>
              </a:rPr>
              <a:t>a</a:t>
            </a:r>
            <a:r>
              <a:rPr lang="cs-CZ" sz="3600" dirty="0" smtClean="0"/>
              <a:t> pípal</a:t>
            </a:r>
            <a:r>
              <a:rPr lang="cs-CZ" sz="3600" dirty="0">
                <a:solidFill>
                  <a:srgbClr val="00B050"/>
                </a:solidFill>
              </a:rPr>
              <a:t>a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9182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344</Words>
  <Application>Microsoft Office PowerPoint</Application>
  <PresentationFormat>Širokoúhlá obrazovka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Shoda přísudku s podmětem </vt:lpstr>
      <vt:lpstr>přísudek - Co se děje?      Co někdo, něco dělá?  podmět  - Kdo, co to dělá?        1. pád Kdo? Co?</vt:lpstr>
      <vt:lpstr>Náš pes sedí u domu.  Zítra půjdou Petr a Linda do obchodu.  Holky si hrály včera v parku.  </vt:lpstr>
      <vt:lpstr>Náš pes sedí u domu.  Zítra půjdou Petr a Linda do obchodu.  Holky si hrály včera v parku.  </vt:lpstr>
      <vt:lpstr>Podmět v jednotném čísle  Petr + mluvit   -&gt; Petr ____________.  Hrad + stát      -&gt; Hrad ____________.  Lampa + svítit -&gt; Lampa __________.  Auto + zastavit -&gt; Auto ___________. </vt:lpstr>
      <vt:lpstr>TEN   Petr- mluvil-.  TEN   Hrad- stál-.  TA      Lampa svítila.  TO     Auto zastavilo.</vt:lpstr>
      <vt:lpstr>Podmět v množném čísle TI Chlapc_ (hrát si) __________________. TY Mobil_ (nabíjet se) _________________. TY Mám_ (vařit) ___________________. TA Koťat_ (mňoukat) _________________.</vt:lpstr>
      <vt:lpstr>Prezentace aplikace PowerPoint</vt:lpstr>
      <vt:lpstr>Prezentace aplikace PowerPoint</vt:lpstr>
      <vt:lpstr>Podměty     Přísudky 1. duchové     1. běhat 2. gorily      2. krájet 3. nože      3. loupat 4. lvíčata     4. tančit 5. kosmonauti    5. cestovat 6. kadeřnice    6. pozorovat</vt:lpstr>
      <vt:lpstr>Odkazy na procvičování:  https://www.umimecesky.cz/  https://www.onlinecviceni.cz/exc/list_sel_topics.php  https://skolakov.eu/  https://www.skolasnadhledem.cz/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Shoda přísudku s podmětem</dc:title>
  <dc:creator>Markéta Grígeľová</dc:creator>
  <cp:lastModifiedBy>Kovářová Lucie</cp:lastModifiedBy>
  <cp:revision>6</cp:revision>
  <dcterms:created xsi:type="dcterms:W3CDTF">2020-03-15T20:58:54Z</dcterms:created>
  <dcterms:modified xsi:type="dcterms:W3CDTF">2020-03-19T14:22:44Z</dcterms:modified>
</cp:coreProperties>
</file>