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5" d="100"/>
          <a:sy n="65" d="100"/>
        </p:scale>
        <p:origin x="-129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7C68-B765-4181-9122-8F2730234271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E4FE-F67A-4745-973C-DD14756457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7C68-B765-4181-9122-8F2730234271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E4FE-F67A-4745-973C-DD14756457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7C68-B765-4181-9122-8F2730234271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E4FE-F67A-4745-973C-DD14756457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7C68-B765-4181-9122-8F2730234271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E4FE-F67A-4745-973C-DD14756457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7C68-B765-4181-9122-8F2730234271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E4FE-F67A-4745-973C-DD14756457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7C68-B765-4181-9122-8F2730234271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E4FE-F67A-4745-973C-DD14756457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7C68-B765-4181-9122-8F2730234271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E4FE-F67A-4745-973C-DD14756457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7C68-B765-4181-9122-8F2730234271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E4FE-F67A-4745-973C-DD14756457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7C68-B765-4181-9122-8F2730234271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E4FE-F67A-4745-973C-DD14756457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7C68-B765-4181-9122-8F2730234271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E4FE-F67A-4745-973C-DD14756457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7C68-B765-4181-9122-8F2730234271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E4FE-F67A-4745-973C-DD14756457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67C68-B765-4181-9122-8F2730234271}" type="datetimeFigureOut">
              <a:rPr lang="cs-CZ" smtClean="0"/>
              <a:pPr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CE4FE-F67A-4745-973C-DD147564573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vila tugend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48213"/>
          </a:xfrm>
          <a:prstGeom prst="rect">
            <a:avLst/>
          </a:prstGeom>
          <a:noFill/>
        </p:spPr>
      </p:pic>
      <p:pic>
        <p:nvPicPr>
          <p:cNvPr id="3" name="Picture 7" descr="Image result for vila tugendh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35651" cy="5143512"/>
          </a:xfrm>
          <a:prstGeom prst="rect">
            <a:avLst/>
          </a:prstGeom>
          <a:noFill/>
        </p:spPr>
      </p:pic>
      <p:pic>
        <p:nvPicPr>
          <p:cNvPr id="4" name="Picture 17" descr="Image result for vila tugendhat"/>
          <p:cNvPicPr>
            <a:picLocks noChangeAspect="1" noChangeArrowheads="1"/>
          </p:cNvPicPr>
          <p:nvPr/>
        </p:nvPicPr>
        <p:blipFill>
          <a:blip r:embed="rId5" cstate="print"/>
          <a:srcRect l="5070" r="3660"/>
          <a:stretch>
            <a:fillRect/>
          </a:stretch>
        </p:blipFill>
        <p:spPr bwMode="auto">
          <a:xfrm>
            <a:off x="0" y="0"/>
            <a:ext cx="9144000" cy="5225118"/>
          </a:xfrm>
          <a:prstGeom prst="rect">
            <a:avLst/>
          </a:prstGeom>
          <a:noFill/>
        </p:spPr>
      </p:pic>
      <p:pic>
        <p:nvPicPr>
          <p:cNvPr id="5" name="Picture 19" descr="Image result for vila tugendh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</p:spPr>
      </p:pic>
      <p:pic>
        <p:nvPicPr>
          <p:cNvPr id="6" name="Picture 23" descr="Image result for vila tugendhat interié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123216"/>
          </a:xfrm>
          <a:prstGeom prst="rect">
            <a:avLst/>
          </a:prstGeom>
          <a:noFill/>
        </p:spPr>
      </p:pic>
      <p:pic>
        <p:nvPicPr>
          <p:cNvPr id="7" name="Picture 21" descr="Image result for vila tugendhat interiér"/>
          <p:cNvPicPr>
            <a:picLocks noChangeAspect="1" noChangeArrowheads="1"/>
          </p:cNvPicPr>
          <p:nvPr/>
        </p:nvPicPr>
        <p:blipFill>
          <a:blip r:embed="rId8" cstate="print"/>
          <a:srcRect r="260"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  <p:pic>
        <p:nvPicPr>
          <p:cNvPr id="8" name="Picture 25" descr="Image result for vila tugendhat interié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18197" cy="6072206"/>
          </a:xfrm>
          <a:prstGeom prst="rect">
            <a:avLst/>
          </a:prstGeom>
          <a:noFill/>
        </p:spPr>
      </p:pic>
      <p:pic>
        <p:nvPicPr>
          <p:cNvPr id="16386" name="Picture 2" descr="D:\Users\Počítač\Downloads\vila.jpg"/>
          <p:cNvPicPr>
            <a:picLocks noChangeAspect="1" noChangeArrowheads="1"/>
          </p:cNvPicPr>
          <p:nvPr/>
        </p:nvPicPr>
        <p:blipFill>
          <a:blip r:embed="rId10" cstate="print"/>
          <a:srcRect r="23783" b="41585"/>
          <a:stretch>
            <a:fillRect/>
          </a:stretch>
        </p:blipFill>
        <p:spPr bwMode="auto">
          <a:xfrm>
            <a:off x="0" y="-1"/>
            <a:ext cx="9144000" cy="6904653"/>
          </a:xfrm>
          <a:prstGeom prst="rect">
            <a:avLst/>
          </a:prstGeom>
          <a:noFill/>
        </p:spPr>
      </p:pic>
      <p:pic>
        <p:nvPicPr>
          <p:cNvPr id="10" name="Nahraný zvuk">
            <a:hlinkClick r:id="" action="ppaction://media"/>
          </p:cNvPr>
          <p:cNvPicPr>
            <a:picLocks noRot="1" noChangeAspect="1"/>
          </p:cNvPicPr>
          <p:nvPr>
            <a:wavAudioFile r:embed="rId1" name="Nahraný zvuk"/>
          </p:nvPr>
        </p:nvPicPr>
        <p:blipFill>
          <a:blip r:embed="rId11" cstate="print"/>
          <a:stretch>
            <a:fillRect/>
          </a:stretch>
        </p:blipFill>
        <p:spPr>
          <a:xfrm>
            <a:off x="827584" y="5864448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 spd="slow" advClick="0" advTm="30000">
    <p:sndAc>
      <p:stSnd>
        <p:snd r:embed="rId1" name="Nahraný zvuk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12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52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0</Words>
  <Application>Microsoft Office PowerPoint</Application>
  <PresentationFormat>Předvádění na obrazovce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sady Office</vt:lpstr>
      <vt:lpstr>Snímek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Windows User</cp:lastModifiedBy>
  <cp:revision>17</cp:revision>
  <dcterms:created xsi:type="dcterms:W3CDTF">2020-03-18T15:58:26Z</dcterms:created>
  <dcterms:modified xsi:type="dcterms:W3CDTF">2020-03-19T18:59:47Z</dcterms:modified>
</cp:coreProperties>
</file>