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18" d="100"/>
          <a:sy n="118" d="100"/>
        </p:scale>
        <p:origin x="6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1BED2-7604-4504-86EF-B49B41717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C545E3E-D749-4876-9A9B-89AD243B3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0D21ED-95DB-488E-9DAC-86D85E973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2DBD-A747-49D2-BD24-809E964F0966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980A00-D0AA-4AF7-9799-5A9974946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E571B4-117D-4AEB-98DE-3FB40BBB1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F46C-9185-48D8-87EB-8C44E7A51F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99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09CD0-502C-4BC5-9559-A8991D31D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FBF72C1-307C-481F-866B-913757DB9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F5DD9A-9850-4368-8BD8-93BAFDCB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2DBD-A747-49D2-BD24-809E964F0966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CFA019-E241-4C7F-AF42-F03E8EDCD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D0E734-B22A-4324-A0B9-726332651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F46C-9185-48D8-87EB-8C44E7A51F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15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5D0B338-95E5-4633-8790-994134DD4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5F72680-63DB-4985-B677-6F1715525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A84776-8B73-4B50-B7E8-7EE929186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2DBD-A747-49D2-BD24-809E964F0966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E39419-3612-43FE-8E9C-EAE0E0D7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57C041-783F-4615-BBB7-0DBFBB1E9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F46C-9185-48D8-87EB-8C44E7A51F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55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67F7A9-0432-44FA-8A08-90215E1DF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358688-DBA7-4A0B-9E5F-53B7F15FB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D657DC-6848-47B8-B0A8-5130F814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2DBD-A747-49D2-BD24-809E964F0966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A85CEA-E51F-441E-8D2E-7AD0664E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415279-9E32-4532-8C89-3D32CD37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F46C-9185-48D8-87EB-8C44E7A51F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53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8B425-6E77-4F28-AB9D-448A8013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7BBF76-92B5-44C7-99B9-A4B0CECF1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FF342A-E409-4FE6-9AEA-FDD26DE5B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2DBD-A747-49D2-BD24-809E964F0966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6F5137-86E9-4E9D-872B-E254900E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85B182-1919-4BDD-A63A-025D32E80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F46C-9185-48D8-87EB-8C44E7A51F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2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EAB465-71A8-4C44-AACE-D0F9E0400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2830E4-A07D-49F1-85B5-52361781F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AA53BC-9F1B-48B6-8D2F-F997F23A0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8D4BB1-17E2-44A4-8499-81DEC14E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2DBD-A747-49D2-BD24-809E964F0966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1E4976-3B73-4426-B144-AA921D7D5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6D84A2-85EE-462F-9459-B9A96148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F46C-9185-48D8-87EB-8C44E7A51F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55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6B81AF-05C8-4D25-A7A8-191C8B9D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EE6EB4-4F1C-4FCD-804E-EB304E30A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6E9530F-E27F-4280-B879-59331EA2D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43AD8C6-EB4D-4813-BFB5-93E63B3F3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0325DA-E88F-49C8-B9A1-06CFF7FE9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D475E6F-4FC4-4196-91D5-85514825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2DBD-A747-49D2-BD24-809E964F0966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D5D654F-3BF3-4321-85A4-3EF91FD4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25D7CD1-2A60-447A-B108-464EAAFC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F46C-9185-48D8-87EB-8C44E7A51F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31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963E0-FCFB-4427-A26A-3A4E4F139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715E559-5F64-4E84-A5F6-9A087E093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2DBD-A747-49D2-BD24-809E964F0966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CA0AAF-3887-46A4-B690-EF8A481FC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0AC013D-0C56-4DFD-A997-D33510E2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F46C-9185-48D8-87EB-8C44E7A51F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1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3EE81F0-1968-4D2E-9CF0-191E749F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2DBD-A747-49D2-BD24-809E964F0966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14063B8-5562-4A19-80FB-D8B791AD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C28B14-A220-4A66-8020-6366B605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F46C-9185-48D8-87EB-8C44E7A51F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90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BCBF28-7FB9-4B27-BF51-7636A6AA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B25D77-BF66-48FC-9942-20F5E0F1A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14DEE1-1931-45EB-9D0F-5450B5A38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98EB6DF-F759-481B-A60D-47E2CCBF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2DBD-A747-49D2-BD24-809E964F0966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1D6D23-C593-4B87-A0D0-2AE0F0FC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678BAC-E15D-4CB4-A062-7337220E8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F46C-9185-48D8-87EB-8C44E7A51F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69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E0AAD-3DF2-4350-81E1-ADCE9DE52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102E39F-16B8-40A6-A88E-482F1F8E54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BCE239-6675-4997-A96E-8EBB58774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88D054D-DAD5-4EAF-8EDB-75C6EA1D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2DBD-A747-49D2-BD24-809E964F0966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A45A94-81AC-4868-99F5-E17342A4B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699801-D16B-4D63-9042-74571974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F46C-9185-48D8-87EB-8C44E7A51F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0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DD76CD0-558E-4E3A-B3C1-4B37176F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B197B3-631E-4FD4-9821-66AA4ACCE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67B9AD-56E9-4193-8F82-7797C1192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62DBD-A747-49D2-BD24-809E964F0966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EFFE13-EEA6-4D0A-90E0-0CAC7F37F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B6670B-7EAB-4576-97B5-2B3DE3C56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9F46C-9185-48D8-87EB-8C44E7A51FA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25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Odraz 2. sv. války v české literatuře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JOSEF ŠKVORECKÝ</a:t>
            </a:r>
          </a:p>
          <a:p>
            <a:r>
              <a:rPr lang="cs-CZ" b="1" dirty="0"/>
              <a:t>ZDENA SALIVAROVÁ</a:t>
            </a:r>
          </a:p>
        </p:txBody>
      </p:sp>
    </p:spTree>
    <p:extLst>
      <p:ext uri="{BB962C8B-B14F-4D97-AF65-F5344CB8AC3E}">
        <p14:creationId xmlns:p14="http://schemas.microsoft.com/office/powerpoint/2010/main" val="83865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ZDENA SALIVAROVÁ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617516"/>
          </a:xfrm>
        </p:spPr>
        <p:txBody>
          <a:bodyPr/>
          <a:lstStyle/>
          <a:p>
            <a:r>
              <a:rPr lang="cs-CZ" dirty="0"/>
              <a:t>spisovatelka byla označena v seznamech </a:t>
            </a:r>
            <a:r>
              <a:rPr lang="cs-CZ" dirty="0" err="1"/>
              <a:t>StB</a:t>
            </a:r>
            <a:r>
              <a:rPr lang="cs-CZ" dirty="0"/>
              <a:t> jako jejich spolupracovnice </a:t>
            </a:r>
          </a:p>
          <a:p>
            <a:r>
              <a:rPr lang="cs-CZ" dirty="0"/>
              <a:t>záznam pocházel z roku 1958</a:t>
            </a:r>
          </a:p>
          <a:p>
            <a:r>
              <a:rPr lang="cs-CZ" dirty="0"/>
              <a:t>spisovatelka toto tvrzení odmítla a u soudu dosáhla vymazání ze seznamu agentů, zveřejněném ministerstvem vnitra</a:t>
            </a:r>
          </a:p>
        </p:txBody>
      </p:sp>
    </p:spTree>
    <p:extLst>
      <p:ext uri="{BB962C8B-B14F-4D97-AF65-F5344CB8AC3E}">
        <p14:creationId xmlns:p14="http://schemas.microsoft.com/office/powerpoint/2010/main" val="393443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ZDENA SALIVAROVÁ – dílo: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105348"/>
          </a:xfrm>
        </p:spPr>
        <p:txBody>
          <a:bodyPr/>
          <a:lstStyle/>
          <a:p>
            <a:pPr marL="68580" indent="0">
              <a:buNone/>
            </a:pPr>
            <a:r>
              <a:rPr lang="cs-CZ" b="1" dirty="0"/>
              <a:t>- HONZLOVÁ</a:t>
            </a:r>
          </a:p>
          <a:p>
            <a:pPr marL="68580" indent="0">
              <a:buNone/>
            </a:pPr>
            <a:r>
              <a:rPr lang="cs-CZ" b="1" dirty="0"/>
              <a:t>- NEBE, PEKLO, RÁJ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259632" y="3573016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</a:rPr>
              <a:t>poslední kniha vydaná v </a:t>
            </a:r>
          </a:p>
          <a:p>
            <a:r>
              <a:rPr lang="cs-CZ" sz="2400" b="1" dirty="0">
                <a:solidFill>
                  <a:schemeClr val="accent1"/>
                </a:solidFill>
              </a:rPr>
              <a:t>´68 </a:t>
            </a:r>
            <a:r>
              <a:rPr lang="cs-CZ" sz="2400" b="1" dirty="0" err="1">
                <a:solidFill>
                  <a:schemeClr val="accent1"/>
                </a:solidFill>
              </a:rPr>
              <a:t>Publishers</a:t>
            </a:r>
            <a:r>
              <a:rPr lang="cs-CZ" sz="2400" b="1" dirty="0">
                <a:solidFill>
                  <a:schemeClr val="accent1"/>
                </a:solidFill>
              </a:rPr>
              <a:t>:</a:t>
            </a:r>
          </a:p>
          <a:p>
            <a:r>
              <a:rPr lang="cs-CZ" sz="2400" dirty="0"/>
              <a:t>sborník Zdeny </a:t>
            </a:r>
            <a:r>
              <a:rPr lang="cs-CZ" sz="2400" dirty="0" err="1"/>
              <a:t>Salivarové-Škvorecké</a:t>
            </a:r>
            <a:r>
              <a:rPr lang="cs-CZ" sz="2400" dirty="0"/>
              <a:t>:  </a:t>
            </a:r>
            <a:r>
              <a:rPr lang="cs-CZ" sz="2400" b="1" i="1" dirty="0"/>
              <a:t>Osočení. Dopisy lidí ze seznamu.</a:t>
            </a:r>
            <a:r>
              <a:rPr lang="cs-CZ" sz="2400" b="1" dirty="0"/>
              <a:t> </a:t>
            </a:r>
            <a:r>
              <a:rPr lang="cs-CZ" sz="2400" dirty="0"/>
              <a:t>vydaný v lednu 1993</a:t>
            </a:r>
          </a:p>
        </p:txBody>
      </p:sp>
    </p:spTree>
    <p:extLst>
      <p:ext uri="{BB962C8B-B14F-4D97-AF65-F5344CB8AC3E}">
        <p14:creationId xmlns:p14="http://schemas.microsoft.com/office/powerpoint/2010/main" val="259359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854968"/>
          </a:xfrm>
        </p:spPr>
        <p:txBody>
          <a:bodyPr>
            <a:normAutofit/>
          </a:bodyPr>
          <a:lstStyle/>
          <a:p>
            <a:r>
              <a:rPr lang="cs-CZ" sz="4400" b="1" dirty="0"/>
              <a:t>JOSEF ŠKVORECKÝ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132856"/>
            <a:ext cx="4032563" cy="350897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cs-CZ" b="1" dirty="0"/>
              <a:t>(27. 9. 1924 – 3. 1. 2012)</a:t>
            </a:r>
          </a:p>
          <a:p>
            <a:pPr marL="68580" indent="0" algn="ctr">
              <a:buNone/>
            </a:pPr>
            <a:r>
              <a:rPr lang="cs-CZ" sz="3200" b="1" dirty="0"/>
              <a:t>významný český poválečný prozaik, esejista, překladatel, exilový nakladatel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11"/>
          <a:stretch/>
        </p:blipFill>
        <p:spPr bwMode="auto">
          <a:xfrm>
            <a:off x="5148064" y="1630095"/>
            <a:ext cx="3312368" cy="463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067944" y="595309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 1</a:t>
            </a:r>
          </a:p>
        </p:txBody>
      </p:sp>
    </p:spTree>
    <p:extLst>
      <p:ext uri="{BB962C8B-B14F-4D97-AF65-F5344CB8AC3E}">
        <p14:creationId xmlns:p14="http://schemas.microsoft.com/office/powerpoint/2010/main" val="33711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901904"/>
          </a:xfrm>
        </p:spPr>
        <p:txBody>
          <a:bodyPr/>
          <a:lstStyle/>
          <a:p>
            <a:r>
              <a:rPr lang="cs-CZ" dirty="0"/>
              <a:t>JOSEF ŠKVORECKÝ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772817"/>
            <a:ext cx="7344931" cy="2592288"/>
          </a:xfrm>
        </p:spPr>
        <p:txBody>
          <a:bodyPr/>
          <a:lstStyle/>
          <a:p>
            <a:r>
              <a:rPr lang="cs-CZ" dirty="0"/>
              <a:t>narodil se v Náchodě</a:t>
            </a:r>
          </a:p>
          <a:p>
            <a:r>
              <a:rPr lang="cs-CZ" dirty="0"/>
              <a:t>po maturitě na gymnáziu pracoval jako „totálně nasazený“ pomocný dělník v továrně</a:t>
            </a:r>
          </a:p>
          <a:p>
            <a:r>
              <a:rPr lang="cs-CZ" dirty="0"/>
              <a:t>na univerzitu nastoupil po jejím znovuotevření po 2. sv. válce – vystudoval anglický jazyk a filosofii na FF UK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76104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27584" y="550735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 2</a:t>
            </a:r>
          </a:p>
        </p:txBody>
      </p:sp>
    </p:spTree>
    <p:extLst>
      <p:ext uri="{BB962C8B-B14F-4D97-AF65-F5344CB8AC3E}">
        <p14:creationId xmlns:p14="http://schemas.microsoft.com/office/powerpoint/2010/main" val="94132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29896"/>
          </a:xfrm>
        </p:spPr>
        <p:txBody>
          <a:bodyPr/>
          <a:lstStyle/>
          <a:p>
            <a:r>
              <a:rPr lang="cs-CZ" dirty="0"/>
              <a:t>JOSEF ŠKVORECKÝ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844825"/>
            <a:ext cx="6777317" cy="1584176"/>
          </a:xfrm>
        </p:spPr>
        <p:txBody>
          <a:bodyPr>
            <a:normAutofit/>
          </a:bodyPr>
          <a:lstStyle/>
          <a:p>
            <a:r>
              <a:rPr lang="cs-CZ" dirty="0"/>
              <a:t>působil jako učitel na středních školách, poté jako novinář, redaktor a zástupce šéfredaktora dvouměsíčníku </a:t>
            </a:r>
            <a:r>
              <a:rPr lang="cs-CZ" b="1" dirty="0">
                <a:solidFill>
                  <a:schemeClr val="accent1"/>
                </a:solidFill>
              </a:rPr>
              <a:t>Světová literatura </a:t>
            </a:r>
          </a:p>
          <a:p>
            <a:pPr marL="1892808" lvl="8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2627784" y="3501008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779912" y="342900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 vydání kontroverzního díla </a:t>
            </a:r>
            <a:r>
              <a:rPr lang="cs-CZ" b="1" dirty="0">
                <a:solidFill>
                  <a:schemeClr val="accent1"/>
                </a:solidFill>
              </a:rPr>
              <a:t>Zbabělci</a:t>
            </a:r>
            <a:r>
              <a:rPr lang="cs-CZ" dirty="0"/>
              <a:t> musel redakci opustit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172675" y="4149080"/>
            <a:ext cx="6777317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/>
              <a:t>roku 1958 se žení se zpěvačkou a spisovatelkou Zdenou Salivarovou</a:t>
            </a:r>
          </a:p>
          <a:p>
            <a:r>
              <a:rPr lang="cs-CZ" sz="2200" dirty="0"/>
              <a:t>od roku 1963 se stává spisovatelem z povolání</a:t>
            </a:r>
          </a:p>
          <a:p>
            <a:r>
              <a:rPr lang="cs-CZ" sz="2200" dirty="0"/>
              <a:t>roku 1969 odjíždí se ženou do USA, kde přednáší na univerzitách v NY či v Kalifornii</a:t>
            </a:r>
          </a:p>
        </p:txBody>
      </p:sp>
    </p:spTree>
    <p:extLst>
      <p:ext uri="{BB962C8B-B14F-4D97-AF65-F5344CB8AC3E}">
        <p14:creationId xmlns:p14="http://schemas.microsoft.com/office/powerpoint/2010/main" val="201557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29896"/>
          </a:xfrm>
        </p:spPr>
        <p:txBody>
          <a:bodyPr/>
          <a:lstStyle/>
          <a:p>
            <a:r>
              <a:rPr lang="cs-CZ" dirty="0"/>
              <a:t>JOSEF ŠKVORECKÝ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1" y="1738783"/>
            <a:ext cx="3384375" cy="3076502"/>
          </a:xfrm>
        </p:spPr>
        <p:txBody>
          <a:bodyPr>
            <a:normAutofit/>
          </a:bodyPr>
          <a:lstStyle/>
          <a:p>
            <a:r>
              <a:rPr lang="cs-CZ" dirty="0"/>
              <a:t>v ČSL zakáží další spisovatelův román, proto se manželé rozhodnou usadit v Torontu, kde dostal Škvorecký pracovní nabídky z univerzit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674637" cy="311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11560" y="5133692"/>
            <a:ext cx="5682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4E67C8"/>
              </a:buClr>
              <a:buSzPct val="76000"/>
              <a:buFont typeface="Wingdings 2" pitchFamily="18" charset="2"/>
              <a:buChar char=""/>
            </a:pPr>
            <a:r>
              <a:rPr lang="cs-CZ" sz="2400" dirty="0">
                <a:solidFill>
                  <a:srgbClr val="212745"/>
                </a:solidFill>
              </a:rPr>
              <a:t>začal vyučovat české divadlo a film, anglickou a americkou literaturu, tvůrčí psaní, apod.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057181" y="4850194"/>
            <a:ext cx="1578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 3</a:t>
            </a:r>
          </a:p>
        </p:txBody>
      </p:sp>
    </p:spTree>
    <p:extLst>
      <p:ext uri="{BB962C8B-B14F-4D97-AF65-F5344CB8AC3E}">
        <p14:creationId xmlns:p14="http://schemas.microsoft.com/office/powerpoint/2010/main" val="6230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757888"/>
          </a:xfrm>
        </p:spPr>
        <p:txBody>
          <a:bodyPr>
            <a:noAutofit/>
          </a:bodyPr>
          <a:lstStyle/>
          <a:p>
            <a:r>
              <a:rPr lang="cs-CZ" sz="2400" b="1" dirty="0"/>
              <a:t>JOSEF ŠKVORECKÝ + ZDENA SALIVAROVÁ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3" y="1700808"/>
            <a:ext cx="4032564" cy="3816423"/>
          </a:xfrm>
        </p:spPr>
        <p:txBody>
          <a:bodyPr>
            <a:normAutofit/>
          </a:bodyPr>
          <a:lstStyle/>
          <a:p>
            <a:r>
              <a:rPr lang="cs-CZ" dirty="0"/>
              <a:t>1971 – založili s manželkou exilové nakladatelství   </a:t>
            </a:r>
            <a:r>
              <a:rPr lang="cs-CZ" b="1" dirty="0"/>
              <a:t>´68 </a:t>
            </a:r>
            <a:r>
              <a:rPr lang="cs-CZ" b="1" dirty="0" err="1"/>
              <a:t>Publishers</a:t>
            </a:r>
            <a:r>
              <a:rPr lang="cs-CZ" b="1" dirty="0"/>
              <a:t> </a:t>
            </a:r>
            <a:r>
              <a:rPr lang="cs-CZ" dirty="0"/>
              <a:t>– v něm vydávali zakázaná díla </a:t>
            </a:r>
          </a:p>
          <a:p>
            <a:r>
              <a:rPr lang="cs-CZ" dirty="0"/>
              <a:t>1978 – byli manželé zbaveni československého občanství</a:t>
            </a:r>
          </a:p>
          <a:p>
            <a:r>
              <a:rPr lang="cs-CZ" dirty="0"/>
              <a:t>oba získali </a:t>
            </a:r>
            <a:r>
              <a:rPr lang="cs-CZ" b="1" dirty="0"/>
              <a:t>Řád Bílého lva </a:t>
            </a:r>
            <a:r>
              <a:rPr lang="cs-CZ" dirty="0"/>
              <a:t>za zásluhy o českou literaturu ve světě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46" y="1844824"/>
            <a:ext cx="3577580" cy="357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83646" y="542240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 4</a:t>
            </a:r>
          </a:p>
        </p:txBody>
      </p:sp>
    </p:spTree>
    <p:extLst>
      <p:ext uri="{BB962C8B-B14F-4D97-AF65-F5344CB8AC3E}">
        <p14:creationId xmlns:p14="http://schemas.microsoft.com/office/powerpoint/2010/main" val="182014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JOSEF ŠKVORECKÝ – dílo: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617515"/>
          </a:xfrm>
        </p:spPr>
        <p:txBody>
          <a:bodyPr/>
          <a:lstStyle/>
          <a:p>
            <a:pPr marL="68580" indent="0">
              <a:buNone/>
            </a:pPr>
            <a:r>
              <a:rPr lang="cs-CZ" b="1" dirty="0"/>
              <a:t>ZBABĚLCI </a:t>
            </a:r>
          </a:p>
          <a:p>
            <a:pPr lvl="2"/>
            <a:r>
              <a:rPr lang="cs-CZ" dirty="0"/>
              <a:t>hlavní postavou je student a jazzman </a:t>
            </a:r>
            <a:r>
              <a:rPr lang="cs-CZ" b="1" dirty="0"/>
              <a:t>Danny Smiřický</a:t>
            </a:r>
            <a:r>
              <a:rPr lang="cs-CZ" dirty="0"/>
              <a:t>, který nám předává svědectví o společnosti po 2. sv. válce</a:t>
            </a:r>
          </a:p>
          <a:p>
            <a:pPr lvl="2"/>
            <a:r>
              <a:rPr lang="cs-CZ" dirty="0"/>
              <a:t>román je 1. dílem pentalogie</a:t>
            </a:r>
          </a:p>
          <a:p>
            <a:pPr lvl="2"/>
            <a:r>
              <a:rPr lang="cs-CZ" dirty="0"/>
              <a:t>děj se odehrává v posledních dnech války a je popisován formou deníku hlavního hrdiny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15616" y="501317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2"/>
                </a:solidFill>
              </a:rPr>
              <a:t>TANKOVÝ PRAPOR</a:t>
            </a:r>
          </a:p>
          <a:p>
            <a:r>
              <a:rPr lang="cs-CZ" sz="2400" b="1" dirty="0">
                <a:solidFill>
                  <a:schemeClr val="tx2"/>
                </a:solidFill>
              </a:rPr>
              <a:t>PRIMA SEZÓNA</a:t>
            </a:r>
          </a:p>
          <a:p>
            <a:r>
              <a:rPr lang="cs-CZ" sz="2400" b="1" dirty="0">
                <a:solidFill>
                  <a:schemeClr val="tx2"/>
                </a:solidFill>
              </a:rPr>
              <a:t>LVÍČE</a:t>
            </a:r>
          </a:p>
        </p:txBody>
      </p:sp>
      <p:sp>
        <p:nvSpPr>
          <p:cNvPr id="5" name="Pravá složená závorka 4"/>
          <p:cNvSpPr/>
          <p:nvPr/>
        </p:nvSpPr>
        <p:spPr>
          <a:xfrm>
            <a:off x="4067944" y="5183177"/>
            <a:ext cx="288032" cy="585014"/>
          </a:xfrm>
          <a:prstGeom prst="rightBrace">
            <a:avLst>
              <a:gd name="adj1" fmla="val 40079"/>
              <a:gd name="adj2" fmla="val 48372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860032" y="518715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součást pentalogie</a:t>
            </a:r>
          </a:p>
        </p:txBody>
      </p:sp>
    </p:spTree>
    <p:extLst>
      <p:ext uri="{BB962C8B-B14F-4D97-AF65-F5344CB8AC3E}">
        <p14:creationId xmlns:p14="http://schemas.microsoft.com/office/powerpoint/2010/main" val="278543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973912"/>
          </a:xfrm>
        </p:spPr>
        <p:txBody>
          <a:bodyPr>
            <a:normAutofit/>
          </a:bodyPr>
          <a:lstStyle/>
          <a:p>
            <a:r>
              <a:rPr lang="cs-CZ" b="1" dirty="0"/>
              <a:t>ZDENA SALIVAROVÁ </a:t>
            </a:r>
            <a:r>
              <a:rPr lang="cs-CZ" sz="2800" dirty="0">
                <a:solidFill>
                  <a:schemeClr val="tx2"/>
                </a:solidFill>
              </a:rPr>
              <a:t>(1933)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844824"/>
            <a:ext cx="7344932" cy="1419999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/>
              <a:t>česká zpěvačka, prozaička, překladatelka</a:t>
            </a:r>
          </a:p>
          <a:p>
            <a:pPr>
              <a:buFontTx/>
              <a:buChar char="-"/>
            </a:pPr>
            <a:r>
              <a:rPr lang="cs-CZ" dirty="0"/>
              <a:t>působila jako herečka a zpěvačka v pražské Laterně Magice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3264823"/>
            <a:ext cx="6552728" cy="31207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848364" y="608777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  5</a:t>
            </a:r>
          </a:p>
        </p:txBody>
      </p:sp>
    </p:spTree>
    <p:extLst>
      <p:ext uri="{BB962C8B-B14F-4D97-AF65-F5344CB8AC3E}">
        <p14:creationId xmlns:p14="http://schemas.microsoft.com/office/powerpoint/2010/main" val="278004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757888"/>
          </a:xfrm>
        </p:spPr>
        <p:txBody>
          <a:bodyPr/>
          <a:lstStyle/>
          <a:p>
            <a:r>
              <a:rPr lang="cs-CZ" b="1" dirty="0"/>
              <a:t>ZDENA SALIVAROVÁ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916832"/>
            <a:ext cx="3600400" cy="4248472"/>
          </a:xfrm>
        </p:spPr>
        <p:txBody>
          <a:bodyPr>
            <a:normAutofit/>
          </a:bodyPr>
          <a:lstStyle/>
          <a:p>
            <a:r>
              <a:rPr lang="cs-CZ" dirty="0"/>
              <a:t>vlastním jménem Zdena Škvorecká</a:t>
            </a:r>
          </a:p>
          <a:p>
            <a:r>
              <a:rPr lang="cs-CZ" dirty="0"/>
              <a:t>se svým manželem žila od roku 1969 v Kanadě</a:t>
            </a:r>
          </a:p>
          <a:p>
            <a:r>
              <a:rPr lang="cs-CZ" dirty="0"/>
              <a:t>tam zůstává i po smrti manžela</a:t>
            </a:r>
          </a:p>
          <a:p>
            <a:r>
              <a:rPr lang="cs-CZ" dirty="0"/>
              <a:t>od roku 1989 znovu navštěvovali ČR, zimy však trávili na Floridě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2856"/>
            <a:ext cx="4458072" cy="312622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871520" y="5259079"/>
            <a:ext cx="72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 6</a:t>
            </a:r>
          </a:p>
        </p:txBody>
      </p:sp>
    </p:spTree>
    <p:extLst>
      <p:ext uri="{BB962C8B-B14F-4D97-AF65-F5344CB8AC3E}">
        <p14:creationId xmlns:p14="http://schemas.microsoft.com/office/powerpoint/2010/main" val="104735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418</Words>
  <Application>Microsoft Office PowerPoint</Application>
  <PresentationFormat>Předvádění na obrazovce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 2</vt:lpstr>
      <vt:lpstr>Motiv Office</vt:lpstr>
      <vt:lpstr>Odraz 2. sv. války v české literatuře</vt:lpstr>
      <vt:lpstr>JOSEF ŠKVORECKÝ</vt:lpstr>
      <vt:lpstr>JOSEF ŠKVORECKÝ</vt:lpstr>
      <vt:lpstr>JOSEF ŠKVORECKÝ</vt:lpstr>
      <vt:lpstr>JOSEF ŠKVORECKÝ</vt:lpstr>
      <vt:lpstr>JOSEF ŠKVORECKÝ + ZDENA SALIVAROVÁ</vt:lpstr>
      <vt:lpstr>JOSEF ŠKVORECKÝ – dílo:</vt:lpstr>
      <vt:lpstr>ZDENA SALIVAROVÁ (1933)</vt:lpstr>
      <vt:lpstr>ZDENA SALIVAROVÁ</vt:lpstr>
      <vt:lpstr>ZDENA SALIVAROVÁ</vt:lpstr>
      <vt:lpstr>ZDENA SALIVAROVÁ – dílo: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Odraz 2. sv. války v české literatuře</dc:title>
  <dc:creator>uživatel</dc:creator>
  <cp:lastModifiedBy>Michal Jílek</cp:lastModifiedBy>
  <cp:revision>16</cp:revision>
  <dcterms:created xsi:type="dcterms:W3CDTF">2012-05-02T19:05:30Z</dcterms:created>
  <dcterms:modified xsi:type="dcterms:W3CDTF">2020-03-20T15:50:22Z</dcterms:modified>
</cp:coreProperties>
</file>