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8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C64B-BAA4-40EF-84FB-DA8C0D4E7991}" type="datetimeFigureOut">
              <a:rPr lang="cs-CZ" smtClean="0"/>
              <a:t>23. 3. 2020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2CB1C-BAE0-44C9-A57C-A905D3631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0762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C64B-BAA4-40EF-84FB-DA8C0D4E7991}" type="datetimeFigureOut">
              <a:rPr lang="cs-CZ" smtClean="0"/>
              <a:t>23. 3. 2020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2CB1C-BAE0-44C9-A57C-A905D3631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3758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C64B-BAA4-40EF-84FB-DA8C0D4E7991}" type="datetimeFigureOut">
              <a:rPr lang="cs-CZ" smtClean="0"/>
              <a:t>23. 3. 2020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2CB1C-BAE0-44C9-A57C-A905D3631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7792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C64B-BAA4-40EF-84FB-DA8C0D4E7991}" type="datetimeFigureOut">
              <a:rPr lang="cs-CZ" smtClean="0"/>
              <a:t>23. 3. 2020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2CB1C-BAE0-44C9-A57C-A905D3631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5713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C64B-BAA4-40EF-84FB-DA8C0D4E7991}" type="datetimeFigureOut">
              <a:rPr lang="cs-CZ" smtClean="0"/>
              <a:t>23. 3. 2020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2CB1C-BAE0-44C9-A57C-A905D3631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98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C64B-BAA4-40EF-84FB-DA8C0D4E7991}" type="datetimeFigureOut">
              <a:rPr lang="cs-CZ" smtClean="0"/>
              <a:t>23. 3. 2020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2CB1C-BAE0-44C9-A57C-A905D3631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5475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C64B-BAA4-40EF-84FB-DA8C0D4E7991}" type="datetimeFigureOut">
              <a:rPr lang="cs-CZ" smtClean="0"/>
              <a:t>23. 3. 2020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2CB1C-BAE0-44C9-A57C-A905D3631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984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C64B-BAA4-40EF-84FB-DA8C0D4E7991}" type="datetimeFigureOut">
              <a:rPr lang="cs-CZ" smtClean="0"/>
              <a:t>23. 3. 2020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2CB1C-BAE0-44C9-A57C-A905D3631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4807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C64B-BAA4-40EF-84FB-DA8C0D4E7991}" type="datetimeFigureOut">
              <a:rPr lang="cs-CZ" smtClean="0"/>
              <a:t>23. 3. 2020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2CB1C-BAE0-44C9-A57C-A905D3631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5206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C64B-BAA4-40EF-84FB-DA8C0D4E7991}" type="datetimeFigureOut">
              <a:rPr lang="cs-CZ" smtClean="0"/>
              <a:t>23. 3. 2020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2CB1C-BAE0-44C9-A57C-A905D3631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5133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C64B-BAA4-40EF-84FB-DA8C0D4E7991}" type="datetimeFigureOut">
              <a:rPr lang="cs-CZ" smtClean="0"/>
              <a:t>23. 3. 2020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2CB1C-BAE0-44C9-A57C-A905D3631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1256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63C64B-BAA4-40EF-84FB-DA8C0D4E7991}" type="datetimeFigureOut">
              <a:rPr lang="cs-CZ" smtClean="0"/>
              <a:t>23. 3. 2020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62CB1C-BAE0-44C9-A57C-A905D3631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6760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reamstime.com/search.php?securitycheck=19785d7903c681520c93f4e371d9a613&amp;firstvalue=&amp;lastsearchvalue=&amp;srh_field=burger+man&amp;s_all=y&amp;s_ph=y&amp;s_il=y&amp;s_video=y&amp;s_audio=y" TargetMode="External"/><Relationship Id="rId2" Type="http://schemas.openxmlformats.org/officeDocument/2006/relationships/hyperlink" Target="https://pxhere.com/en/photo/1250157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92020"/>
            <a:ext cx="6226629" cy="5265979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6629" y="1651819"/>
            <a:ext cx="5965371" cy="5186516"/>
          </a:xfrm>
          <a:prstGeom prst="rect">
            <a:avLst/>
          </a:prstGeom>
        </p:spPr>
      </p:pic>
      <p:sp>
        <p:nvSpPr>
          <p:cNvPr id="6" name="TextovéPole 5"/>
          <p:cNvSpPr txBox="1"/>
          <p:nvPr/>
        </p:nvSpPr>
        <p:spPr>
          <a:xfrm>
            <a:off x="1809134" y="0"/>
            <a:ext cx="9330813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500" b="1" dirty="0" err="1" smtClean="0"/>
              <a:t>What</a:t>
            </a:r>
            <a:r>
              <a:rPr lang="cs-CZ" sz="2500" b="1" dirty="0" smtClean="0"/>
              <a:t> are </a:t>
            </a:r>
            <a:r>
              <a:rPr lang="cs-CZ" sz="2500" b="1" dirty="0" err="1" smtClean="0"/>
              <a:t>we</a:t>
            </a:r>
            <a:r>
              <a:rPr lang="cs-CZ" sz="2500" b="1" dirty="0" smtClean="0"/>
              <a:t> </a:t>
            </a:r>
            <a:r>
              <a:rPr lang="cs-CZ" sz="2500" b="1" dirty="0" err="1" smtClean="0"/>
              <a:t>going</a:t>
            </a:r>
            <a:r>
              <a:rPr lang="cs-CZ" sz="2500" b="1" dirty="0" smtClean="0"/>
              <a:t> to talk </a:t>
            </a:r>
            <a:r>
              <a:rPr lang="cs-CZ" sz="2500" b="1" dirty="0" err="1" smtClean="0"/>
              <a:t>about</a:t>
            </a:r>
            <a:r>
              <a:rPr lang="cs-CZ" sz="2500" b="1" dirty="0" smtClean="0"/>
              <a:t>?</a:t>
            </a:r>
          </a:p>
          <a:p>
            <a:pPr algn="ctr"/>
            <a:r>
              <a:rPr lang="cs-CZ" sz="2500" b="1" dirty="0" err="1" smtClean="0"/>
              <a:t>What</a:t>
            </a:r>
            <a:r>
              <a:rPr lang="cs-CZ" sz="2500" b="1" dirty="0" smtClean="0"/>
              <a:t> do </a:t>
            </a:r>
            <a:r>
              <a:rPr lang="cs-CZ" sz="2500" b="1" dirty="0" err="1" smtClean="0"/>
              <a:t>you</a:t>
            </a:r>
            <a:r>
              <a:rPr lang="cs-CZ" sz="2500" b="1" dirty="0" smtClean="0"/>
              <a:t> </a:t>
            </a:r>
            <a:r>
              <a:rPr lang="cs-CZ" sz="2500" b="1" dirty="0" err="1" smtClean="0"/>
              <a:t>see</a:t>
            </a:r>
            <a:r>
              <a:rPr lang="cs-CZ" sz="2500" b="1" dirty="0" smtClean="0"/>
              <a:t> in </a:t>
            </a:r>
            <a:r>
              <a:rPr lang="cs-CZ" sz="2500" b="1" dirty="0" err="1" smtClean="0"/>
              <a:t>the</a:t>
            </a:r>
            <a:r>
              <a:rPr lang="cs-CZ" sz="2500" b="1" dirty="0" smtClean="0"/>
              <a:t> </a:t>
            </a:r>
            <a:r>
              <a:rPr lang="cs-CZ" sz="2500" b="1" dirty="0" err="1" smtClean="0"/>
              <a:t>pictures</a:t>
            </a:r>
            <a:r>
              <a:rPr lang="cs-CZ" sz="2500" b="1" dirty="0" smtClean="0"/>
              <a:t>?</a:t>
            </a:r>
          </a:p>
          <a:p>
            <a:pPr algn="ctr"/>
            <a:r>
              <a:rPr lang="cs-CZ" sz="2500" b="1" dirty="0" err="1" smtClean="0"/>
              <a:t>Describe</a:t>
            </a:r>
            <a:r>
              <a:rPr lang="cs-CZ" sz="2500" b="1" dirty="0" smtClean="0"/>
              <a:t> </a:t>
            </a:r>
            <a:r>
              <a:rPr lang="cs-CZ" sz="2500" b="1" dirty="0" err="1" smtClean="0"/>
              <a:t>your</a:t>
            </a:r>
            <a:r>
              <a:rPr lang="cs-CZ" sz="2500" b="1" dirty="0" smtClean="0"/>
              <a:t> </a:t>
            </a:r>
            <a:r>
              <a:rPr lang="cs-CZ" sz="2500" b="1" dirty="0" err="1" smtClean="0"/>
              <a:t>lifestyle</a:t>
            </a:r>
            <a:r>
              <a:rPr lang="cs-CZ" sz="2500" b="1" dirty="0" smtClean="0"/>
              <a:t> in a </a:t>
            </a:r>
            <a:r>
              <a:rPr lang="cs-CZ" sz="2500" b="1" dirty="0" err="1" smtClean="0"/>
              <a:t>few</a:t>
            </a:r>
            <a:r>
              <a:rPr lang="cs-CZ" sz="2500" b="1" dirty="0" smtClean="0"/>
              <a:t> </a:t>
            </a:r>
            <a:r>
              <a:rPr lang="cs-CZ" sz="2500" b="1" dirty="0" err="1" smtClean="0"/>
              <a:t>sentences</a:t>
            </a:r>
            <a:r>
              <a:rPr lang="cs-CZ" sz="2500" b="1" dirty="0" smtClean="0"/>
              <a:t> – </a:t>
            </a:r>
            <a:r>
              <a:rPr lang="cs-CZ" sz="2500" b="1" dirty="0" err="1" smtClean="0"/>
              <a:t>what</a:t>
            </a:r>
            <a:r>
              <a:rPr lang="cs-CZ" sz="2500" b="1" dirty="0" smtClean="0"/>
              <a:t> </a:t>
            </a:r>
            <a:r>
              <a:rPr lang="cs-CZ" sz="2500" b="1" dirty="0" err="1" smtClean="0"/>
              <a:t>you</a:t>
            </a:r>
            <a:r>
              <a:rPr lang="cs-CZ" sz="2500" b="1" dirty="0" smtClean="0"/>
              <a:t> </a:t>
            </a:r>
            <a:r>
              <a:rPr lang="cs-CZ" sz="2500" b="1" dirty="0" err="1" smtClean="0"/>
              <a:t>eat</a:t>
            </a:r>
            <a:r>
              <a:rPr lang="cs-CZ" sz="2500" b="1" dirty="0" smtClean="0"/>
              <a:t>/drink, </a:t>
            </a:r>
            <a:r>
              <a:rPr lang="cs-CZ" sz="2500" b="1" dirty="0" err="1" smtClean="0"/>
              <a:t>how</a:t>
            </a:r>
            <a:r>
              <a:rPr lang="cs-CZ" sz="2500" b="1" dirty="0" smtClean="0"/>
              <a:t> </a:t>
            </a:r>
            <a:r>
              <a:rPr lang="cs-CZ" sz="2500" b="1" dirty="0" err="1" smtClean="0"/>
              <a:t>often</a:t>
            </a:r>
            <a:r>
              <a:rPr lang="cs-CZ" sz="2500" b="1" dirty="0" smtClean="0"/>
              <a:t> </a:t>
            </a:r>
            <a:r>
              <a:rPr lang="cs-CZ" sz="2500" b="1" dirty="0" err="1" smtClean="0"/>
              <a:t>you</a:t>
            </a:r>
            <a:r>
              <a:rPr lang="cs-CZ" sz="2500" b="1" dirty="0" smtClean="0"/>
              <a:t>  </a:t>
            </a:r>
            <a:r>
              <a:rPr lang="cs-CZ" sz="2500" b="1" dirty="0" err="1" smtClean="0"/>
              <a:t>exercise</a:t>
            </a:r>
            <a:r>
              <a:rPr lang="cs-CZ" sz="2500" b="1" dirty="0" smtClean="0"/>
              <a:t>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5415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00318" y="262094"/>
            <a:ext cx="10515600" cy="1325563"/>
          </a:xfrm>
        </p:spPr>
        <p:txBody>
          <a:bodyPr/>
          <a:lstStyle/>
          <a:p>
            <a:r>
              <a:rPr lang="cs-CZ" b="1" dirty="0" err="1" smtClean="0"/>
              <a:t>Sources</a:t>
            </a:r>
            <a:r>
              <a:rPr lang="cs-CZ" b="1" dirty="0" smtClean="0"/>
              <a:t>: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31820" y="1558344"/>
            <a:ext cx="11121980" cy="4618619"/>
          </a:xfrm>
        </p:spPr>
        <p:txBody>
          <a:bodyPr/>
          <a:lstStyle/>
          <a:p>
            <a:pPr marL="0" indent="0">
              <a:buNone/>
            </a:pPr>
            <a:r>
              <a:rPr lang="cs-CZ" dirty="0" err="1" smtClean="0"/>
              <a:t>Vegetable</a:t>
            </a:r>
            <a:r>
              <a:rPr lang="cs-CZ" dirty="0" smtClean="0"/>
              <a:t> lady - </a:t>
            </a:r>
            <a:r>
              <a:rPr lang="cs-CZ" dirty="0">
                <a:hlinkClick r:id="rId2"/>
              </a:rPr>
              <a:t>https://</a:t>
            </a:r>
            <a:r>
              <a:rPr lang="cs-CZ" dirty="0" smtClean="0">
                <a:hlinkClick r:id="rId2"/>
              </a:rPr>
              <a:t>pxhere.com/en/photo/1250157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Burger man – </a:t>
            </a:r>
            <a:r>
              <a:rPr lang="cs-CZ" dirty="0">
                <a:hlinkClick r:id="rId3"/>
              </a:rPr>
              <a:t>https://www.dreamstime.com/search.php?securitycheck=19785d7903c681520c93f4e371d9a613&amp;firstvalue=&amp;lastsearchvalue=&amp;srh_field=burger+man&amp;s_all=y&amp;s_ph=y&amp;s_il=y&amp;s_video=y&amp;s_audio=y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015460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51</Words>
  <Application>Microsoft Office PowerPoint</Application>
  <PresentationFormat>Vlastní</PresentationFormat>
  <Paragraphs>6</Paragraphs>
  <Slides>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3" baseType="lpstr">
      <vt:lpstr>Motiv Office</vt:lpstr>
      <vt:lpstr>Prezentace aplikace PowerPoint</vt:lpstr>
      <vt:lpstr>Sources: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Fantová Monika</dc:creator>
  <cp:lastModifiedBy>Acer</cp:lastModifiedBy>
  <cp:revision>5</cp:revision>
  <dcterms:created xsi:type="dcterms:W3CDTF">2020-03-05T14:07:10Z</dcterms:created>
  <dcterms:modified xsi:type="dcterms:W3CDTF">2020-03-23T14:29:46Z</dcterms:modified>
</cp:coreProperties>
</file>