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8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2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53DCFF-F282-4EEA-8758-9FCCE47B2B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2A5CCB2-D48C-4733-822C-85458E7A3C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753F624-2BF8-4C43-949D-546FF4CB2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698D-C6FF-422F-AD57-BBA960065A4D}" type="datetimeFigureOut">
              <a:rPr lang="cs-CZ" smtClean="0"/>
              <a:t>29.3.2020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11C277B-9E73-4EB0-89A5-66E1FB24A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497C2ED-A889-4C15-9907-53436472A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3F053-E9E4-4B17-9DA0-777A34DCA38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3298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1D2C15-FD82-4B1D-ACE2-FD68A8C30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51332FF-60B4-4A3E-AD44-64220118E0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39E87D8-9C16-4CAC-B0B5-567393189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698D-C6FF-422F-AD57-BBA960065A4D}" type="datetimeFigureOut">
              <a:rPr lang="cs-CZ" smtClean="0"/>
              <a:t>29.3.2020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40F33E2-638B-42F6-A511-D2709B4F0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644CE54-B97C-4D78-8587-D4B1DAA0A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3F053-E9E4-4B17-9DA0-777A34DCA38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4382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E3FF23D4-D1D6-4F39-B123-A35413CDD4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510626C-6472-4258-9E1E-DA1A825DB2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AEF5DA2-6582-4643-B11F-35FD7029D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698D-C6FF-422F-AD57-BBA960065A4D}" type="datetimeFigureOut">
              <a:rPr lang="cs-CZ" smtClean="0"/>
              <a:t>29.3.2020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2C82997-B2E7-4FFB-B772-36D95FC2B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009DFB1-854B-460C-B396-7268128D1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3F053-E9E4-4B17-9DA0-777A34DCA38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2889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1B99BC-459C-4C17-8C76-0146F07F4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286912-739E-42F6-8872-710DA84F4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FF517BB-49E7-4512-9733-312E5F21E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698D-C6FF-422F-AD57-BBA960065A4D}" type="datetimeFigureOut">
              <a:rPr lang="cs-CZ" smtClean="0"/>
              <a:t>29.3.2020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F190FD-1ECC-4431-9660-4B9279B55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629D8E-3CDE-415F-B40A-4087C0544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3F053-E9E4-4B17-9DA0-777A34DCA38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1263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B14B30-785F-4097-B244-5DA4880E6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3C70FB8-A2C8-46DC-A826-0CEBA0BCB8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3757FCA-6BD3-4864-BA1F-E19C7FB06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698D-C6FF-422F-AD57-BBA960065A4D}" type="datetimeFigureOut">
              <a:rPr lang="cs-CZ" smtClean="0"/>
              <a:t>29.3.2020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ADA2155-CBE5-445B-8A04-E5F8EB7FA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A2D6DA3-BEF8-405A-8954-B3C9C00CF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3F053-E9E4-4B17-9DA0-777A34DCA38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457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B40C8A-4E9B-4AE1-B187-5125E732F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48AC3F5-6F21-416D-BA79-83C568D1C3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4EA5048-8B6A-4783-92A8-8BA03C254E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D5B9DE1-E0BF-4BD2-9F85-5BE05459B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698D-C6FF-422F-AD57-BBA960065A4D}" type="datetimeFigureOut">
              <a:rPr lang="cs-CZ" smtClean="0"/>
              <a:t>29.3.2020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398DF85-9FFF-41A9-AE6A-038ABDB28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DE3BADA-2E15-4D15-9D39-03215015A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3F053-E9E4-4B17-9DA0-777A34DCA38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3952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C43527-BE32-4DB1-9654-3F25F873B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AF51D26-26AE-4891-BE55-0B4A402F0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7463007-C18B-4202-84DA-07618EDBDA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B4C16A3-7952-434F-9AB4-A192EC0759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B780AB9-30FC-4E15-B82F-49F011ACCF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31A7AFF-97FA-42BA-A245-4E321D7FF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698D-C6FF-422F-AD57-BBA960065A4D}" type="datetimeFigureOut">
              <a:rPr lang="cs-CZ" smtClean="0"/>
              <a:t>29.3.2020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54DF114-224B-435E-B048-A462E039B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1E0BAE0-0628-47E0-9BB9-3598BC60E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3F053-E9E4-4B17-9DA0-777A34DCA38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531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DC74F0-38BD-4B8B-96CB-A6A7D6640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523C957-7C24-412E-8A7A-54F88BFE7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698D-C6FF-422F-AD57-BBA960065A4D}" type="datetimeFigureOut">
              <a:rPr lang="cs-CZ" smtClean="0"/>
              <a:t>29.3.2020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3076D20-DC57-4049-9989-5DD1A3E39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97D2FA6-4FD4-416B-AEC7-723C0D9CD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3F053-E9E4-4B17-9DA0-777A34DCA38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6036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C25068B-8115-4D4A-B864-B36736DAD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698D-C6FF-422F-AD57-BBA960065A4D}" type="datetimeFigureOut">
              <a:rPr lang="cs-CZ" smtClean="0"/>
              <a:t>29.3.2020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B6028F4-9B10-4A30-AF68-FFE8F6AE5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6431E55-0D11-4E7B-B820-100F67181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3F053-E9E4-4B17-9DA0-777A34DCA38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04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E3DD4C-93AF-4709-AC77-E130920F5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002388B-A059-4733-AF3F-BFE99F777C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11B52F2-1786-49FF-A725-6420C3E309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7361ECD-E01E-4FF3-A3EB-B9C543164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698D-C6FF-422F-AD57-BBA960065A4D}" type="datetimeFigureOut">
              <a:rPr lang="cs-CZ" smtClean="0"/>
              <a:t>29.3.2020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967C1BD-6C1D-4A75-80B4-2C4337CC3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B2BC8B4-A2C1-4EC0-ACC1-B14857FFC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3F053-E9E4-4B17-9DA0-777A34DCA38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0274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C70CF5-7ED1-4BE2-B5E8-59D25B2B4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124505C7-3D34-4EE8-A2C7-510369CFDE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A829E22-026D-4637-9479-D4F250C00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2FEF6DD-ACA6-4172-BB9E-BB16E0954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698D-C6FF-422F-AD57-BBA960065A4D}" type="datetimeFigureOut">
              <a:rPr lang="cs-CZ" smtClean="0"/>
              <a:t>29.3.2020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F766027-8583-4E50-A209-DAC8875D7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B43CA5E-91D8-4520-8DCA-34CF340F0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3F053-E9E4-4B17-9DA0-777A34DCA38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0888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29BE805-9ADE-4991-A947-89D142E65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474D256-30E7-4A94-8E53-782DEC5E7E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C83C9C9-E6A6-4873-BF70-9E6334DDE0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B698D-C6FF-422F-AD57-BBA960065A4D}" type="datetimeFigureOut">
              <a:rPr lang="cs-CZ" smtClean="0"/>
              <a:t>29.3.2020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54783A2-8283-4DD3-A553-275760B8C8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0B3C7A1-D122-4D16-B481-D1F225CE8B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3F053-E9E4-4B17-9DA0-777A34DCA38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7901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F5fsqYctXg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466012E2-2E5E-4208-B59C-DA4FC44DC7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8635" y="0"/>
            <a:ext cx="12220634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5F94A0D-DB2E-4487-BA31-9105C14D9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636" y="0"/>
            <a:ext cx="12220636" cy="6858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C050FC95-9A78-47B1-A0FB-0A0DDE34E6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6057" y="3121701"/>
            <a:ext cx="3658053" cy="2160162"/>
          </a:xfrm>
        </p:spPr>
        <p:txBody>
          <a:bodyPr anchor="t">
            <a:normAutofit/>
          </a:bodyPr>
          <a:lstStyle/>
          <a:p>
            <a:pPr algn="l"/>
            <a:r>
              <a:rPr lang="cs-CZ" sz="4400">
                <a:solidFill>
                  <a:srgbClr val="FFFFFF"/>
                </a:solidFill>
              </a:rPr>
              <a:t>Rock, rock and roll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CC10613-8DED-4BF0-B885-822D541E92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057" y="2032347"/>
            <a:ext cx="3658053" cy="955111"/>
          </a:xfrm>
        </p:spPr>
        <p:txBody>
          <a:bodyPr anchor="b">
            <a:normAutofit/>
          </a:bodyPr>
          <a:lstStyle/>
          <a:p>
            <a:pPr algn="l"/>
            <a:endParaRPr lang="cs-CZ" sz="1800">
              <a:solidFill>
                <a:srgbClr val="FFFFFF"/>
              </a:solidFill>
            </a:endParaRP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6373DB73-10FA-4B4A-8B85-39674DB484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370721" y="908504"/>
            <a:ext cx="5031847" cy="5031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155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94606D64-027E-4368-9AEA-7C18840FC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cs-CZ">
                <a:solidFill>
                  <a:srgbClr val="FFFFFF"/>
                </a:solidFill>
              </a:rPr>
              <a:t>50. léta 20. století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BA434F2-5FF0-4DDC-9091-736B566B6C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cs-CZ" sz="2400" dirty="0">
                <a:solidFill>
                  <a:srgbClr val="000000"/>
                </a:solidFill>
              </a:rPr>
              <a:t>USA – </a:t>
            </a:r>
            <a:r>
              <a:rPr lang="cs-CZ" sz="2400" dirty="0">
                <a:solidFill>
                  <a:schemeClr val="accent1"/>
                </a:solidFill>
              </a:rPr>
              <a:t>vzniká nový styl hudby </a:t>
            </a:r>
            <a:r>
              <a:rPr lang="cs-CZ" sz="2400" dirty="0">
                <a:solidFill>
                  <a:srgbClr val="000000"/>
                </a:solidFill>
              </a:rPr>
              <a:t>(důvod: dlouho žádná změna, mladí si žádají jednodušší hudbu, na kterou se dobře tančí, kterou mohou hrát a zpívat i neprofesionálové)</a:t>
            </a:r>
          </a:p>
          <a:p>
            <a:r>
              <a:rPr lang="cs-CZ" sz="2400" dirty="0">
                <a:solidFill>
                  <a:srgbClr val="000000"/>
                </a:solidFill>
              </a:rPr>
              <a:t>Vzor: jednoduchá černošská hudba</a:t>
            </a:r>
          </a:p>
          <a:p>
            <a:r>
              <a:rPr lang="cs-CZ" sz="2400" dirty="0">
                <a:solidFill>
                  <a:srgbClr val="000000"/>
                </a:solidFill>
              </a:rPr>
              <a:t>Směsice prvků hudby country and western ( hudba amerického venkova) a </a:t>
            </a:r>
            <a:r>
              <a:rPr lang="cs-CZ" sz="2400" dirty="0" err="1">
                <a:solidFill>
                  <a:srgbClr val="000000"/>
                </a:solidFill>
              </a:rPr>
              <a:t>rythm</a:t>
            </a:r>
            <a:r>
              <a:rPr lang="cs-CZ" sz="2400" dirty="0">
                <a:solidFill>
                  <a:srgbClr val="000000"/>
                </a:solidFill>
              </a:rPr>
              <a:t> and blues (hudba černošského městského obyvatelstva)</a:t>
            </a:r>
          </a:p>
        </p:txBody>
      </p:sp>
    </p:spTree>
    <p:extLst>
      <p:ext uri="{BB962C8B-B14F-4D97-AF65-F5344CB8AC3E}">
        <p14:creationId xmlns:p14="http://schemas.microsoft.com/office/powerpoint/2010/main" val="3955927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4F34765B-5714-4414-A191-80885CCE1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cs-CZ">
                <a:solidFill>
                  <a:srgbClr val="FFFFFF"/>
                </a:solidFill>
              </a:rPr>
              <a:t>Počátky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CCF17F-693A-4335-A126-69C7D6708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cs-CZ" sz="2400" dirty="0">
                <a:solidFill>
                  <a:srgbClr val="000000"/>
                </a:solidFill>
              </a:rPr>
              <a:t>Bill </a:t>
            </a:r>
            <a:r>
              <a:rPr lang="cs-CZ" sz="2400" dirty="0" err="1">
                <a:solidFill>
                  <a:srgbClr val="000000"/>
                </a:solidFill>
              </a:rPr>
              <a:t>Haley</a:t>
            </a:r>
            <a:r>
              <a:rPr lang="cs-CZ" sz="2400" dirty="0">
                <a:solidFill>
                  <a:srgbClr val="000000"/>
                </a:solidFill>
              </a:rPr>
              <a:t> – píseň </a:t>
            </a:r>
            <a:r>
              <a:rPr lang="cs-CZ" sz="2400" dirty="0">
                <a:solidFill>
                  <a:schemeClr val="accent1"/>
                </a:solidFill>
              </a:rPr>
              <a:t>Rock </a:t>
            </a:r>
            <a:r>
              <a:rPr lang="cs-CZ" sz="2400" dirty="0" err="1">
                <a:solidFill>
                  <a:schemeClr val="accent1"/>
                </a:solidFill>
              </a:rPr>
              <a:t>around</a:t>
            </a:r>
            <a:r>
              <a:rPr lang="cs-CZ" sz="2400" dirty="0">
                <a:solidFill>
                  <a:schemeClr val="accent1"/>
                </a:solidFill>
              </a:rPr>
              <a:t> </a:t>
            </a:r>
            <a:r>
              <a:rPr lang="cs-CZ" sz="2400" dirty="0" err="1">
                <a:solidFill>
                  <a:schemeClr val="accent1"/>
                </a:solidFill>
              </a:rPr>
              <a:t>the</a:t>
            </a:r>
            <a:r>
              <a:rPr lang="cs-CZ" sz="2400" dirty="0">
                <a:solidFill>
                  <a:schemeClr val="accent1"/>
                </a:solidFill>
              </a:rPr>
              <a:t> </a:t>
            </a:r>
            <a:r>
              <a:rPr lang="cs-CZ" sz="2400" dirty="0" err="1">
                <a:solidFill>
                  <a:schemeClr val="accent1"/>
                </a:solidFill>
              </a:rPr>
              <a:t>Clock</a:t>
            </a:r>
            <a:endParaRPr lang="cs-CZ" sz="2400" dirty="0">
              <a:solidFill>
                <a:schemeClr val="accent1"/>
              </a:solidFill>
            </a:endParaRPr>
          </a:p>
          <a:p>
            <a:r>
              <a:rPr lang="cs-CZ" sz="2400" dirty="0">
                <a:solidFill>
                  <a:srgbClr val="000000"/>
                </a:solidFill>
              </a:rPr>
              <a:t> později použita ve filmu Džungle před tabulí</a:t>
            </a:r>
          </a:p>
          <a:p>
            <a:r>
              <a:rPr lang="cs-CZ" sz="2400" dirty="0">
                <a:solidFill>
                  <a:srgbClr val="000000"/>
                </a:solidFill>
              </a:rPr>
              <a:t> film bouřlivě přijat hlavně mladými mezi 13-19 lety (</a:t>
            </a:r>
            <a:r>
              <a:rPr lang="cs-CZ" sz="2400" dirty="0" err="1">
                <a:solidFill>
                  <a:srgbClr val="000000"/>
                </a:solidFill>
              </a:rPr>
              <a:t>teenagers</a:t>
            </a:r>
            <a:r>
              <a:rPr lang="cs-CZ" sz="2400" dirty="0">
                <a:solidFill>
                  <a:srgbClr val="000000"/>
                </a:solidFill>
              </a:rPr>
              <a:t>)</a:t>
            </a:r>
          </a:p>
          <a:p>
            <a:r>
              <a:rPr lang="cs-CZ" sz="2400" dirty="0">
                <a:solidFill>
                  <a:srgbClr val="000000"/>
                </a:solidFill>
                <a:hlinkClick r:id="rId3"/>
              </a:rPr>
              <a:t>https://www.youtube.com/watch?v=F5fsqYctXgM</a:t>
            </a:r>
            <a:r>
              <a:rPr lang="cs-CZ" sz="2400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99158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A2EA2F2F-BD83-4B31-8A11-73AD217C7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cs-CZ">
                <a:solidFill>
                  <a:srgbClr val="FFFFFF"/>
                </a:solidFill>
              </a:rPr>
              <a:t>Hlavní rysy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0E89912-1033-48BD-90EA-EBD2FF3D5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cs-CZ" sz="2400" dirty="0">
                <a:solidFill>
                  <a:schemeClr val="accent1"/>
                </a:solidFill>
              </a:rPr>
              <a:t>Mladí amatérští muzikanti</a:t>
            </a:r>
          </a:p>
          <a:p>
            <a:r>
              <a:rPr lang="cs-CZ" sz="2400" dirty="0">
                <a:solidFill>
                  <a:srgbClr val="000000"/>
                </a:solidFill>
              </a:rPr>
              <a:t>3 – 5ti členné skupiny</a:t>
            </a:r>
          </a:p>
          <a:p>
            <a:r>
              <a:rPr lang="cs-CZ" sz="2400" dirty="0">
                <a:solidFill>
                  <a:schemeClr val="accent1"/>
                </a:solidFill>
              </a:rPr>
              <a:t>Kytarová hudba (melodická, doprovodná, basová kytara)</a:t>
            </a:r>
          </a:p>
          <a:p>
            <a:r>
              <a:rPr lang="cs-CZ" sz="2400" dirty="0">
                <a:solidFill>
                  <a:srgbClr val="000000"/>
                </a:solidFill>
              </a:rPr>
              <a:t>Elektrická hudba ( kytary i ostatní nástroje mají elektrické zesilovače)</a:t>
            </a:r>
          </a:p>
          <a:p>
            <a:r>
              <a:rPr lang="cs-CZ" sz="2400" dirty="0">
                <a:solidFill>
                  <a:schemeClr val="accent1"/>
                </a:solidFill>
              </a:rPr>
              <a:t>Jednoduché melodie (často se opakují)</a:t>
            </a:r>
          </a:p>
          <a:p>
            <a:r>
              <a:rPr lang="cs-CZ" sz="2400" dirty="0">
                <a:solidFill>
                  <a:srgbClr val="000000"/>
                </a:solidFill>
              </a:rPr>
              <a:t>Jednoduché texty</a:t>
            </a:r>
          </a:p>
          <a:p>
            <a:r>
              <a:rPr lang="cs-CZ" sz="2400" dirty="0">
                <a:solidFill>
                  <a:schemeClr val="accent1"/>
                </a:solidFill>
              </a:rPr>
              <a:t>Rytmus – sudé dělení</a:t>
            </a:r>
          </a:p>
          <a:p>
            <a:r>
              <a:rPr lang="cs-CZ" sz="2400" dirty="0">
                <a:solidFill>
                  <a:srgbClr val="000000"/>
                </a:solidFill>
              </a:rPr>
              <a:t>Důležitá role zpěváka či zpěvačky (ústřední postava kapely)</a:t>
            </a:r>
          </a:p>
        </p:txBody>
      </p:sp>
    </p:spTree>
    <p:extLst>
      <p:ext uri="{BB962C8B-B14F-4D97-AF65-F5344CB8AC3E}">
        <p14:creationId xmlns:p14="http://schemas.microsoft.com/office/powerpoint/2010/main" val="1439613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2CB6C291-6CAF-46DF-ACFF-AADF0FD03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1EBADBCA-DA20-4279-93C6-011DEF18AA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953" t="3964" b="3964"/>
          <a:stretch>
            <a:fillRect/>
          </a:stretch>
        </p:blipFill>
        <p:spPr>
          <a:xfrm>
            <a:off x="0" y="1"/>
            <a:ext cx="7554138" cy="6857999"/>
          </a:xfrm>
          <a:custGeom>
            <a:avLst/>
            <a:gdLst>
              <a:gd name="connsiteX0" fmla="*/ 0 w 7554138"/>
              <a:gd name="connsiteY0" fmla="*/ 0 h 6857999"/>
              <a:gd name="connsiteX1" fmla="*/ 7554138 w 7554138"/>
              <a:gd name="connsiteY1" fmla="*/ 0 h 6857999"/>
              <a:gd name="connsiteX2" fmla="*/ 7554138 w 7554138"/>
              <a:gd name="connsiteY2" fmla="*/ 6857999 h 6857999"/>
              <a:gd name="connsiteX3" fmla="*/ 0 w 7554138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54138" h="6857999">
                <a:moveTo>
                  <a:pt x="0" y="0"/>
                </a:moveTo>
                <a:lnTo>
                  <a:pt x="7554138" y="0"/>
                </a:lnTo>
                <a:lnTo>
                  <a:pt x="7554138" y="6857999"/>
                </a:lnTo>
                <a:lnTo>
                  <a:pt x="0" y="6857999"/>
                </a:lnTo>
                <a:close/>
              </a:path>
            </a:pathLst>
          </a:cu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2E3AA5A0-FB68-46D0-8134-B650458F9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cs-CZ">
                <a:solidFill>
                  <a:srgbClr val="FFFFFF"/>
                </a:solidFill>
              </a:rPr>
              <a:t>Nejznámější představitelé </a:t>
            </a:r>
            <a:br>
              <a:rPr lang="cs-CZ">
                <a:solidFill>
                  <a:srgbClr val="FFFFFF"/>
                </a:solidFill>
              </a:rPr>
            </a:br>
            <a:endParaRPr lang="cs-CZ">
              <a:solidFill>
                <a:srgbClr val="FFFFFF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735DC46-5663-471D-AADB-81E00E65BC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0850" y="0"/>
            <a:ext cx="539115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DA4998E-A11D-4207-900B-E5F1B1B45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anchor="ctr">
            <a:normAutofit/>
          </a:bodyPr>
          <a:lstStyle/>
          <a:p>
            <a:r>
              <a:rPr lang="cs-CZ" sz="2200" dirty="0" err="1">
                <a:solidFill>
                  <a:schemeClr val="accent1"/>
                </a:solidFill>
              </a:rPr>
              <a:t>Chuck</a:t>
            </a:r>
            <a:r>
              <a:rPr lang="cs-CZ" sz="2200" dirty="0">
                <a:solidFill>
                  <a:schemeClr val="accent1"/>
                </a:solidFill>
              </a:rPr>
              <a:t> </a:t>
            </a:r>
            <a:r>
              <a:rPr lang="cs-CZ" sz="2200" dirty="0" err="1">
                <a:solidFill>
                  <a:schemeClr val="accent1"/>
                </a:solidFill>
              </a:rPr>
              <a:t>Berry</a:t>
            </a:r>
            <a:endParaRPr lang="cs-CZ" sz="2200" dirty="0">
              <a:solidFill>
                <a:schemeClr val="accent1"/>
              </a:solidFill>
            </a:endParaRPr>
          </a:p>
          <a:p>
            <a:r>
              <a:rPr lang="cs-CZ" sz="2200" dirty="0">
                <a:solidFill>
                  <a:srgbClr val="000000"/>
                </a:solidFill>
              </a:rPr>
              <a:t>https://www.youtube.com/watch?v=6ROwVrF0Ceg</a:t>
            </a:r>
          </a:p>
          <a:p>
            <a:endParaRPr lang="cs-CZ" sz="2200" dirty="0">
              <a:solidFill>
                <a:srgbClr val="000000"/>
              </a:solidFill>
            </a:endParaRPr>
          </a:p>
          <a:p>
            <a:r>
              <a:rPr lang="cs-CZ" sz="2200" dirty="0" err="1">
                <a:solidFill>
                  <a:schemeClr val="accent1"/>
                </a:solidFill>
              </a:rPr>
              <a:t>Buddy</a:t>
            </a:r>
            <a:r>
              <a:rPr lang="cs-CZ" sz="2200" dirty="0">
                <a:solidFill>
                  <a:schemeClr val="accent1"/>
                </a:solidFill>
              </a:rPr>
              <a:t> </a:t>
            </a:r>
            <a:r>
              <a:rPr lang="cs-CZ" sz="2200" dirty="0" err="1">
                <a:solidFill>
                  <a:schemeClr val="accent1"/>
                </a:solidFill>
              </a:rPr>
              <a:t>Holly</a:t>
            </a:r>
            <a:endParaRPr lang="cs-CZ" sz="2200" dirty="0">
              <a:solidFill>
                <a:schemeClr val="accent1"/>
              </a:solidFill>
            </a:endParaRPr>
          </a:p>
          <a:p>
            <a:r>
              <a:rPr lang="cs-CZ" sz="2200" dirty="0">
                <a:solidFill>
                  <a:srgbClr val="000000"/>
                </a:solidFill>
              </a:rPr>
              <a:t>https://www.youtube.com/watch?v=bfu_gfPBPWc</a:t>
            </a:r>
          </a:p>
          <a:p>
            <a:endParaRPr lang="cs-CZ" sz="2200" dirty="0">
              <a:solidFill>
                <a:srgbClr val="000000"/>
              </a:solidFill>
            </a:endParaRPr>
          </a:p>
          <a:p>
            <a:r>
              <a:rPr lang="cs-CZ" sz="2200" dirty="0">
                <a:solidFill>
                  <a:schemeClr val="accent1"/>
                </a:solidFill>
              </a:rPr>
              <a:t>Paul Anka</a:t>
            </a:r>
          </a:p>
          <a:p>
            <a:r>
              <a:rPr lang="cs-CZ" sz="2200" dirty="0">
                <a:solidFill>
                  <a:srgbClr val="000000"/>
                </a:solidFill>
              </a:rPr>
              <a:t>https://www.youtube.com/watch?v=ar-zZ21iW9w</a:t>
            </a:r>
          </a:p>
          <a:p>
            <a:endParaRPr lang="cs-CZ" sz="2200" dirty="0">
              <a:solidFill>
                <a:srgbClr val="000000"/>
              </a:solidFill>
            </a:endParaRPr>
          </a:p>
          <a:p>
            <a:r>
              <a:rPr lang="cs-CZ" sz="2200" dirty="0">
                <a:solidFill>
                  <a:schemeClr val="accent1"/>
                </a:solidFill>
              </a:rPr>
              <a:t>Elvis Aaron Presley</a:t>
            </a:r>
          </a:p>
        </p:txBody>
      </p:sp>
    </p:spTree>
    <p:extLst>
      <p:ext uri="{BB962C8B-B14F-4D97-AF65-F5344CB8AC3E}">
        <p14:creationId xmlns:p14="http://schemas.microsoft.com/office/powerpoint/2010/main" val="34322485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219</Words>
  <Application>Microsoft Office PowerPoint</Application>
  <PresentationFormat>Širokoúhlá obrazovka</PresentationFormat>
  <Paragraphs>30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Motiv Office</vt:lpstr>
      <vt:lpstr>Rock, rock and roll</vt:lpstr>
      <vt:lpstr>50. léta 20. století</vt:lpstr>
      <vt:lpstr>Počátky</vt:lpstr>
      <vt:lpstr>Hlavní rysy</vt:lpstr>
      <vt:lpstr>Nejznámější představitelé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Rock, rock and roll</dc:title>
  <dc:creator>Michal Jílek</dc:creator>
  <cp:lastModifiedBy>Michal Jílek</cp:lastModifiedBy>
  <cp:revision>2</cp:revision>
  <dcterms:created xsi:type="dcterms:W3CDTF">2020-03-29T13:09:05Z</dcterms:created>
  <dcterms:modified xsi:type="dcterms:W3CDTF">2020-03-29T13:15:18Z</dcterms:modified>
</cp:coreProperties>
</file>