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56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51076-3858-4244-8F25-F8EF959CDE64}" type="datetimeFigureOut">
              <a:rPr lang="cs-CZ" smtClean="0"/>
              <a:t>8.4.2018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22434-29B3-43FC-A938-5B1A4FE275D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http://tn.nova.cz/clanek/zverejnili-zebricek-kvality-zivota-takhle-jsme-na-tom-my.html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2434-29B3-43FC-A938-5B1A4FE275D8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746-E443-4864-88F8-4CA834F9C0C2}" type="datetimeFigureOut">
              <a:rPr lang="cs-CZ" smtClean="0"/>
              <a:t>8.4.2018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E98F-942D-4AB8-9A76-A46C167F2C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746-E443-4864-88F8-4CA834F9C0C2}" type="datetimeFigureOut">
              <a:rPr lang="cs-CZ" smtClean="0"/>
              <a:t>8.4.2018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E98F-942D-4AB8-9A76-A46C167F2C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746-E443-4864-88F8-4CA834F9C0C2}" type="datetimeFigureOut">
              <a:rPr lang="cs-CZ" smtClean="0"/>
              <a:t>8.4.2018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E98F-942D-4AB8-9A76-A46C167F2C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746-E443-4864-88F8-4CA834F9C0C2}" type="datetimeFigureOut">
              <a:rPr lang="cs-CZ" smtClean="0"/>
              <a:t>8.4.2018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E98F-942D-4AB8-9A76-A46C167F2C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746-E443-4864-88F8-4CA834F9C0C2}" type="datetimeFigureOut">
              <a:rPr lang="cs-CZ" smtClean="0"/>
              <a:t>8.4.2018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E98F-942D-4AB8-9A76-A46C167F2C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746-E443-4864-88F8-4CA834F9C0C2}" type="datetimeFigureOut">
              <a:rPr lang="cs-CZ" smtClean="0"/>
              <a:t>8.4.2018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E98F-942D-4AB8-9A76-A46C167F2C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746-E443-4864-88F8-4CA834F9C0C2}" type="datetimeFigureOut">
              <a:rPr lang="cs-CZ" smtClean="0"/>
              <a:t>8.4.2018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E98F-942D-4AB8-9A76-A46C167F2C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746-E443-4864-88F8-4CA834F9C0C2}" type="datetimeFigureOut">
              <a:rPr lang="cs-CZ" smtClean="0"/>
              <a:t>8.4.2018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E98F-942D-4AB8-9A76-A46C167F2C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746-E443-4864-88F8-4CA834F9C0C2}" type="datetimeFigureOut">
              <a:rPr lang="cs-CZ" smtClean="0"/>
              <a:t>8.4.2018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E98F-942D-4AB8-9A76-A46C167F2C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746-E443-4864-88F8-4CA834F9C0C2}" type="datetimeFigureOut">
              <a:rPr lang="cs-CZ" smtClean="0"/>
              <a:t>8.4.2018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E98F-942D-4AB8-9A76-A46C167F2C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746-E443-4864-88F8-4CA834F9C0C2}" type="datetimeFigureOut">
              <a:rPr lang="cs-CZ" smtClean="0"/>
              <a:t>8.4.2018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E98F-942D-4AB8-9A76-A46C167F2C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17746-E443-4864-88F8-4CA834F9C0C2}" type="datetimeFigureOut">
              <a:rPr lang="cs-CZ" smtClean="0"/>
              <a:t>8.4.2018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8E98F-942D-4AB8-9A76-A46C167F2C4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3438" y="1"/>
            <a:ext cx="3700434" cy="1000108"/>
          </a:xfrm>
        </p:spPr>
        <p:txBody>
          <a:bodyPr/>
          <a:lstStyle/>
          <a:p>
            <a:r>
              <a:rPr lang="cs-CZ" b="1" dirty="0" smtClean="0"/>
              <a:t>Obyvatelstvo</a:t>
            </a:r>
            <a:endParaRPr lang="cs-CZ" b="1" dirty="0"/>
          </a:p>
        </p:txBody>
      </p:sp>
      <p:pic>
        <p:nvPicPr>
          <p:cNvPr id="4100" name="Picture 4" descr="https://upload.wikimedia.org/wikipedia/commons/4/4c/Populations_of_first_wave_of_migrations_in_southern_Asia_and_Oceania.jpg"/>
          <p:cNvPicPr>
            <a:picLocks noChangeAspect="1" noChangeArrowheads="1"/>
          </p:cNvPicPr>
          <p:nvPr/>
        </p:nvPicPr>
        <p:blipFill>
          <a:blip r:embed="rId3" cstate="print"/>
          <a:srcRect r="49375" b="48437"/>
          <a:stretch>
            <a:fillRect/>
          </a:stretch>
        </p:blipFill>
        <p:spPr bwMode="auto">
          <a:xfrm>
            <a:off x="5786446" y="857232"/>
            <a:ext cx="3000396" cy="3055959"/>
          </a:xfrm>
          <a:prstGeom prst="rect">
            <a:avLst/>
          </a:prstGeom>
          <a:noFill/>
        </p:spPr>
      </p:pic>
      <p:pic>
        <p:nvPicPr>
          <p:cNvPr id="4102" name="Picture 6" descr="VÃ½sledek obrÃ¡zku pro indka"/>
          <p:cNvPicPr>
            <a:picLocks noChangeAspect="1" noChangeArrowheads="1"/>
          </p:cNvPicPr>
          <p:nvPr/>
        </p:nvPicPr>
        <p:blipFill>
          <a:blip r:embed="rId4" cstate="print"/>
          <a:srcRect l="13043" t="-685" r="26087"/>
          <a:stretch>
            <a:fillRect/>
          </a:stretch>
        </p:blipFill>
        <p:spPr bwMode="auto">
          <a:xfrm>
            <a:off x="571472" y="214290"/>
            <a:ext cx="4000528" cy="3500438"/>
          </a:xfrm>
          <a:prstGeom prst="rect">
            <a:avLst/>
          </a:prstGeom>
          <a:noFill/>
        </p:spPr>
      </p:pic>
      <p:pic>
        <p:nvPicPr>
          <p:cNvPr id="4104" name="Picture 8" descr="VÃ½sledek obrÃ¡zku pro vietnam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571852"/>
            <a:ext cx="4381531" cy="3286148"/>
          </a:xfrm>
          <a:prstGeom prst="rect">
            <a:avLst/>
          </a:prstGeom>
          <a:noFill/>
        </p:spPr>
      </p:pic>
      <p:pic>
        <p:nvPicPr>
          <p:cNvPr id="4106" name="Picture 10" descr="VÃ½sledek obrÃ¡zku pro tureckÃ¡ dÃ­vka"/>
          <p:cNvPicPr>
            <a:picLocks noChangeAspect="1" noChangeArrowheads="1"/>
          </p:cNvPicPr>
          <p:nvPr/>
        </p:nvPicPr>
        <p:blipFill>
          <a:blip r:embed="rId6" cstate="print"/>
          <a:srcRect l="18750" t="12054" r="18303" b="19642"/>
          <a:stretch>
            <a:fillRect/>
          </a:stretch>
        </p:blipFill>
        <p:spPr bwMode="auto">
          <a:xfrm>
            <a:off x="0" y="3214662"/>
            <a:ext cx="3357586" cy="3643338"/>
          </a:xfrm>
          <a:prstGeom prst="rect">
            <a:avLst/>
          </a:prstGeom>
          <a:noFill/>
        </p:spPr>
      </p:pic>
      <p:sp>
        <p:nvSpPr>
          <p:cNvPr id="9" name="Zástupný symbol pro text 2"/>
          <p:cNvSpPr txBox="1">
            <a:spLocks/>
          </p:cNvSpPr>
          <p:nvPr/>
        </p:nvSpPr>
        <p:spPr>
          <a:xfrm>
            <a:off x="571472" y="285728"/>
            <a:ext cx="1135043" cy="477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Indie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text 2"/>
          <p:cNvSpPr txBox="1">
            <a:spLocks/>
          </p:cNvSpPr>
          <p:nvPr/>
        </p:nvSpPr>
        <p:spPr>
          <a:xfrm>
            <a:off x="507999" y="6380166"/>
            <a:ext cx="2206613" cy="477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200" b="1" dirty="0" smtClean="0">
                <a:solidFill>
                  <a:srgbClr val="FFC000"/>
                </a:solidFill>
              </a:rPr>
              <a:t>Turecko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ástupný symbol pro text 2"/>
          <p:cNvSpPr txBox="1">
            <a:spLocks/>
          </p:cNvSpPr>
          <p:nvPr/>
        </p:nvSpPr>
        <p:spPr>
          <a:xfrm>
            <a:off x="5786446" y="3071810"/>
            <a:ext cx="1643074" cy="477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Filipíny</a:t>
            </a:r>
          </a:p>
        </p:txBody>
      </p:sp>
      <p:sp>
        <p:nvSpPr>
          <p:cNvPr id="12" name="Zástupný symbol pro text 2"/>
          <p:cNvSpPr txBox="1">
            <a:spLocks/>
          </p:cNvSpPr>
          <p:nvPr/>
        </p:nvSpPr>
        <p:spPr>
          <a:xfrm>
            <a:off x="4357686" y="6143644"/>
            <a:ext cx="1428760" cy="477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pload.wikimedia.org/wikipedia/commons/thumb/b/bc/Population_density.png/1920px-Population_density.png"/>
          <p:cNvPicPr>
            <a:picLocks noChangeAspect="1" noChangeArrowheads="1"/>
          </p:cNvPicPr>
          <p:nvPr/>
        </p:nvPicPr>
        <p:blipFill>
          <a:blip r:embed="rId2" cstate="print"/>
          <a:srcRect l="44371" t="1324" b="21731"/>
          <a:stretch>
            <a:fillRect/>
          </a:stretch>
        </p:blipFill>
        <p:spPr bwMode="auto">
          <a:xfrm>
            <a:off x="0" y="-1"/>
            <a:ext cx="5577925" cy="3857629"/>
          </a:xfrm>
          <a:prstGeom prst="rect">
            <a:avLst/>
          </a:prstGeom>
          <a:noFill/>
        </p:spPr>
      </p:pic>
      <p:pic>
        <p:nvPicPr>
          <p:cNvPr id="3" name="Picture 2" descr="https://upload.wikimedia.org/wikipedia/commons/thumb/1/15/Countries_by_population_density.svg/1920px-Countries_by_population_density.svg.png"/>
          <p:cNvPicPr>
            <a:picLocks noChangeAspect="1" noChangeArrowheads="1"/>
          </p:cNvPicPr>
          <p:nvPr/>
        </p:nvPicPr>
        <p:blipFill>
          <a:blip r:embed="rId3" cstate="print"/>
          <a:srcRect l="41412" r="353" b="9060"/>
          <a:stretch>
            <a:fillRect/>
          </a:stretch>
        </p:blipFill>
        <p:spPr bwMode="auto">
          <a:xfrm>
            <a:off x="3544216" y="3000372"/>
            <a:ext cx="5599783" cy="3857628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672010" y="785794"/>
            <a:ext cx="4471990" cy="1154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Osídlení</a:t>
            </a: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857232"/>
          </a:xfrm>
        </p:spPr>
        <p:txBody>
          <a:bodyPr/>
          <a:lstStyle/>
          <a:p>
            <a:r>
              <a:rPr lang="cs-CZ" b="1" dirty="0" smtClean="0"/>
              <a:t>Míra urbanizace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785794"/>
            <a:ext cx="6400800" cy="785818"/>
          </a:xfrm>
        </p:spPr>
        <p:txBody>
          <a:bodyPr/>
          <a:lstStyle/>
          <a:p>
            <a:r>
              <a:rPr lang="cs-CZ" b="1" dirty="0" smtClean="0"/>
              <a:t>Lidé žijící ve městech</a:t>
            </a:r>
            <a:endParaRPr lang="cs-CZ" b="1" dirty="0"/>
          </a:p>
        </p:txBody>
      </p:sp>
      <p:pic>
        <p:nvPicPr>
          <p:cNvPr id="1026" name="Picture 2" descr="https://upload.wikimedia.org/wikipedia/commons/thumb/7/73/2015_World_Urbanization_Map.png/1920px-2015_World_Urbanization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9144000" cy="362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</Words>
  <Application>Microsoft Office PowerPoint</Application>
  <PresentationFormat>Předvádění na obrazovce (4:3)</PresentationFormat>
  <Paragraphs>10</Paragraphs>
  <Slides>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sady Office</vt:lpstr>
      <vt:lpstr>Obyvatelstvo</vt:lpstr>
      <vt:lpstr>Snímek 2</vt:lpstr>
      <vt:lpstr>Míra urbanizace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Míra urbanizace</dc:title>
  <dc:creator>Windows User</dc:creator>
  <cp:lastModifiedBy>Windows User</cp:lastModifiedBy>
  <cp:revision>3</cp:revision>
  <dcterms:created xsi:type="dcterms:W3CDTF">2018-04-08T18:10:50Z</dcterms:created>
  <dcterms:modified xsi:type="dcterms:W3CDTF">2018-04-08T18:37:58Z</dcterms:modified>
</cp:coreProperties>
</file>