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91" r:id="rId3"/>
    <p:sldId id="294" r:id="rId4"/>
    <p:sldId id="292" r:id="rId5"/>
    <p:sldId id="289" r:id="rId6"/>
    <p:sldId id="290" r:id="rId7"/>
    <p:sldId id="293" r:id="rId8"/>
    <p:sldId id="29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7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80AEB5-83E1-4777-BAF5-39E564D0CE1A}" type="datetimeFigureOut">
              <a:rPr lang="cs-CZ" smtClean="0"/>
              <a:pPr/>
              <a:t>3.5.2020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4E0A30-D5E3-4A9D-AF10-5AB1983B11B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help.cz/knihy/bylo-nas-pe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w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Český jazyk 9. ročník</a:t>
            </a: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u="sng" dirty="0"/>
            </a:br>
            <a:r>
              <a:rPr lang="cs-CZ" sz="5300" u="sng" dirty="0"/>
              <a:t>Karel poláček</a:t>
            </a:r>
            <a:br>
              <a:rPr lang="cs-CZ" sz="5300" dirty="0"/>
            </a:br>
            <a:endParaRPr lang="cs-CZ" sz="5300" dirty="0"/>
          </a:p>
        </p:txBody>
      </p:sp>
    </p:spTree>
  </p:cSld>
  <p:clrMapOvr>
    <a:masterClrMapping/>
  </p:clrMapOvr>
  <p:transition spd="slow">
    <p:newsflash/>
    <p:sndAc>
      <p:stSnd>
        <p:snd r:embed="rId2" name="arrow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Indicie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5072098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Jeho rodištěm je Rychnov nad Kněžnou.</a:t>
            </a:r>
          </a:p>
          <a:p>
            <a:pPr lvl="0" algn="ctr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Byl Žid, zemřel v roce 1944 v Osvětimi.</a:t>
            </a:r>
          </a:p>
          <a:p>
            <a:pPr lvl="0" algn="ctr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Spolu s Karlem Čapkem a Eduardem Bassem pracoval v Lidových novinách.</a:t>
            </a:r>
          </a:p>
          <a:p>
            <a:pPr lvl="0" algn="ctr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Zřejmě jeho nejznámějším literárním hrdinou je Petr Bajza.</a:t>
            </a:r>
          </a:p>
          <a:p>
            <a:pPr lvl="0" algn="ctr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cs-C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2928926" y="5072074"/>
            <a:ext cx="3343292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Karel Poláček</a:t>
            </a:r>
          </a:p>
        </p:txBody>
      </p:sp>
    </p:spTree>
  </p:cSld>
  <p:clrMapOvr>
    <a:masterClrMapping/>
  </p:clrMapOvr>
  <p:transition spd="slow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Karel Poláček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Mnichovu r. 1938 poslal Karel Poláček svoji jedinou dceru do Velké Británie, sám však nestihl včas odejít. Z Lidových novin byl z rasových důvodů propuštěn a nesměl publikovat.</a:t>
            </a:r>
          </a:p>
          <a:p>
            <a:pPr algn="ctr"/>
            <a:endParaRPr lang="cs-CZ" dirty="0"/>
          </a:p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roce 1943 se přihlásil dobrovolně do transportu do Terezína, když do něho byla zařazena jeho životní družka.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Karel Poláček zahynul v koncentračním táboře o rok později.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71480"/>
            <a:ext cx="2286016" cy="22860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Poznej knihu!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Příhody pěti malých chlapců na venkově,</a:t>
            </a:r>
          </a:p>
          <a:p>
            <a:pPr algn="ctr">
              <a:buNone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v knize jsou zobrazovány problémy </a:t>
            </a:r>
          </a:p>
          <a:p>
            <a:pPr algn="ctr">
              <a:buNone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maloměsta očima dítěte.</a:t>
            </a:r>
          </a:p>
          <a:p>
            <a:pPr algn="ctr">
              <a:buNone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Poláček vzpomínal na své dětství. Používal  kombinaci hovorového a nespisovného jazyka společně se spisovným</a:t>
            </a:r>
            <a:r>
              <a:rPr lang="cs-CZ" sz="2400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143380"/>
            <a:ext cx="5643602" cy="250033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7467600" cy="1071570"/>
          </a:xfrm>
        </p:spPr>
        <p:txBody>
          <a:bodyPr>
            <a:noAutofit/>
          </a:bodyPr>
          <a:lstStyle/>
          <a:p>
            <a:pPr lvl="0"/>
            <a:r>
              <a:rPr lang="cs-CZ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Vylušti z tabulky nejznámější dílo tohoto autora.  Ze zbylých písmen sestav jméno jednoho z hrdinů knihy.</a:t>
            </a:r>
            <a:br>
              <a:rPr lang="cs-CZ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            .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267200" y="1857364"/>
            <a:ext cx="4519642" cy="4268799"/>
          </a:xfrm>
        </p:spPr>
        <p:txBody>
          <a:bodyPr/>
          <a:lstStyle/>
          <a:p>
            <a:pPr>
              <a:buNone/>
            </a:pPr>
            <a:r>
              <a:rPr lang="cs-CZ" dirty="0"/>
              <a:t>Jméno knížky: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Jméno jednoho z kamarádů: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37627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lipsa 10"/>
          <p:cNvSpPr/>
          <p:nvPr/>
        </p:nvSpPr>
        <p:spPr>
          <a:xfrm>
            <a:off x="4357686" y="2285992"/>
            <a:ext cx="3929090" cy="107157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Bylo nás pět</a:t>
            </a:r>
          </a:p>
        </p:txBody>
      </p:sp>
      <p:sp>
        <p:nvSpPr>
          <p:cNvPr id="12" name="Elipsa 11"/>
          <p:cNvSpPr/>
          <p:nvPr/>
        </p:nvSpPr>
        <p:spPr>
          <a:xfrm>
            <a:off x="4357686" y="4214818"/>
            <a:ext cx="4000528" cy="107157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 Kemlink</a:t>
            </a:r>
          </a:p>
        </p:txBody>
      </p:sp>
    </p:spTree>
  </p:cSld>
  <p:clrMapOvr>
    <a:masterClrMapping/>
  </p:clrMapOvr>
  <p:transition spd="slow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58204" cy="917596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Napiš správně popletená jména ostatních kamarádů ze zmíněné knížky: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3657600" cy="426879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Petr z chudobince</a:t>
            </a:r>
          </a:p>
          <a:p>
            <a:pPr>
              <a:buNone/>
            </a:pP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Antonín Jirsák</a:t>
            </a:r>
          </a:p>
          <a:p>
            <a:pPr>
              <a:buNone/>
            </a:pP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Zilvar Bejval</a:t>
            </a:r>
          </a:p>
          <a:p>
            <a:pPr>
              <a:buNone/>
            </a:pP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Čeněk Bajza</a:t>
            </a:r>
          </a:p>
          <a:p>
            <a:pPr>
              <a:buNone/>
            </a:pP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43404" cy="4525963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3857620" y="1571612"/>
            <a:ext cx="4000528" cy="107157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Petr  Bajza</a:t>
            </a:r>
            <a:r>
              <a:rPr lang="cs-CZ" u="sng" dirty="0"/>
              <a:t> </a:t>
            </a:r>
          </a:p>
        </p:txBody>
      </p:sp>
      <p:sp>
        <p:nvSpPr>
          <p:cNvPr id="13" name="Elipsa 12"/>
          <p:cNvSpPr/>
          <p:nvPr/>
        </p:nvSpPr>
        <p:spPr>
          <a:xfrm>
            <a:off x="3929058" y="3857628"/>
            <a:ext cx="4071966" cy="107157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Zilvar z chudobince</a:t>
            </a:r>
          </a:p>
        </p:txBody>
      </p:sp>
      <p:sp>
        <p:nvSpPr>
          <p:cNvPr id="14" name="Elipsa 13"/>
          <p:cNvSpPr/>
          <p:nvPr/>
        </p:nvSpPr>
        <p:spPr>
          <a:xfrm>
            <a:off x="4071934" y="5143512"/>
            <a:ext cx="3786214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Čeněk Jirsák</a:t>
            </a:r>
          </a:p>
        </p:txBody>
      </p:sp>
      <p:sp>
        <p:nvSpPr>
          <p:cNvPr id="15" name="Elipsa 14"/>
          <p:cNvSpPr/>
          <p:nvPr/>
        </p:nvSpPr>
        <p:spPr>
          <a:xfrm>
            <a:off x="4000496" y="2786058"/>
            <a:ext cx="4000528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/>
              <a:t> </a:t>
            </a:r>
            <a:r>
              <a:rPr lang="cs-CZ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Antonín Bejval</a:t>
            </a:r>
          </a:p>
        </p:txBody>
      </p:sp>
    </p:spTree>
  </p:cSld>
  <p:clrMapOvr>
    <a:masterClrMapping/>
  </p:clrMapOvr>
  <p:transition spd="slow">
    <p:newsflash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Bylo nás pět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28596" y="1071546"/>
            <a:ext cx="7467600" cy="564360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Přečti si ukázku z knihy Bylo nás pět. Pokus se doplnit vhodná slova na vynechaná místa. Po té si text poslechni a dopiš vedle svých slov slova z nahrávky. 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 algn="ctr"/>
            <a:r>
              <a:rPr lang="cs-C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školy chodím každý den kolem jednopatrového domu, na kterém je štít s nápisem Martin Bejval. A pod tím ________ tiskacím písmem napsáno Povoznictví a obchod s uhlím. Ten nápis je modře a červeně vymalovaný a po obou stranách jsou zkřížená kladívka, ________ se mi velice líbí. Ale ještě více se mně líbí koňská hlava, co je přidělaná mezi dvěma okny v prvním patře. Když jsem byl malý, tak se mně ta hlava nic, ale docela nic nelíbila, ________ jsem se jí bál. Ona má porád otevřenou ________ a cení zuby. Ušklíbá se tak, jako by na mne něco věděla, počkej, ty kluku nezdárná, já to na tebe řeknu. Chodil jsem na ni žalovat, že se v jednom kuse na mne šklebí a já jí přece nic nedělám. To ona ________ začíná, ať si to nechá! Maminka mne musila chlácholit a ________, že ta hlava mně nic nemůže udělat, jelikož je dřevěná.</a:t>
            </a:r>
          </a:p>
          <a:p>
            <a:pPr algn="ctr"/>
            <a:endParaRPr lang="cs-CZ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cs-C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Úryvek z knihy Bylo nás pět</a:t>
            </a:r>
            <a:r>
              <a:rPr lang="cs-C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Nahrávka</a:t>
            </a:r>
          </a:p>
        </p:txBody>
      </p:sp>
      <p:graphicFrame>
        <p:nvGraphicFramePr>
          <p:cNvPr id="2253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357950" y="571480"/>
          <a:ext cx="1536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Objekt prostředí balíčkovače" showAsIcon="1" r:id="rId6" imgW="1537200" imgH="685800" progId="Package">
                  <p:embed/>
                </p:oleObj>
              </mc:Choice>
              <mc:Fallback>
                <p:oleObj name="Objekt prostředí balíčkovače" showAsIcon="1" r:id="rId6" imgW="15372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571480"/>
                        <a:ext cx="1536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lipsa 10"/>
          <p:cNvSpPr/>
          <p:nvPr/>
        </p:nvSpPr>
        <p:spPr>
          <a:xfrm>
            <a:off x="4214810" y="1785926"/>
            <a:ext cx="2357454" cy="71438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což</a:t>
            </a:r>
          </a:p>
        </p:txBody>
      </p:sp>
      <p:sp>
        <p:nvSpPr>
          <p:cNvPr id="12" name="Elipsa 11"/>
          <p:cNvSpPr/>
          <p:nvPr/>
        </p:nvSpPr>
        <p:spPr>
          <a:xfrm>
            <a:off x="642910" y="1285860"/>
            <a:ext cx="2357454" cy="71438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</a:t>
            </a:r>
          </a:p>
        </p:txBody>
      </p:sp>
      <p:sp>
        <p:nvSpPr>
          <p:cNvPr id="13" name="Elipsa 12"/>
          <p:cNvSpPr/>
          <p:nvPr/>
        </p:nvSpPr>
        <p:spPr>
          <a:xfrm>
            <a:off x="5357818" y="3714752"/>
            <a:ext cx="2357454" cy="71438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</a:t>
            </a:r>
          </a:p>
        </p:txBody>
      </p:sp>
      <p:sp>
        <p:nvSpPr>
          <p:cNvPr id="14" name="Elipsa 13"/>
          <p:cNvSpPr/>
          <p:nvPr/>
        </p:nvSpPr>
        <p:spPr>
          <a:xfrm>
            <a:off x="6357950" y="5500702"/>
            <a:ext cx="2357454" cy="71438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pravila</a:t>
            </a:r>
          </a:p>
        </p:txBody>
      </p:sp>
      <p:sp>
        <p:nvSpPr>
          <p:cNvPr id="15" name="Elipsa 14"/>
          <p:cNvSpPr/>
          <p:nvPr/>
        </p:nvSpPr>
        <p:spPr>
          <a:xfrm>
            <a:off x="1428728" y="2928934"/>
            <a:ext cx="2357454" cy="71438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jelikož</a:t>
            </a:r>
          </a:p>
        </p:txBody>
      </p:sp>
      <p:sp>
        <p:nvSpPr>
          <p:cNvPr id="16" name="Elipsa 15"/>
          <p:cNvSpPr/>
          <p:nvPr/>
        </p:nvSpPr>
        <p:spPr>
          <a:xfrm>
            <a:off x="2214546" y="4857760"/>
            <a:ext cx="2357454" cy="71438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porád</a:t>
            </a:r>
          </a:p>
        </p:txBody>
      </p:sp>
      <p:pic>
        <p:nvPicPr>
          <p:cNvPr id="2" name="karel poláček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6376" y="5486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74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445</Words>
  <Application>Microsoft Office PowerPoint</Application>
  <PresentationFormat>Předvádění na obrazovce (4:3)</PresentationFormat>
  <Paragraphs>73</Paragraphs>
  <Slides>8</Slides>
  <Notes>0</Notes>
  <HiddenSlides>0</HiddenSlides>
  <MMClips>1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Franklin Gothic Book</vt:lpstr>
      <vt:lpstr>Times New Roman</vt:lpstr>
      <vt:lpstr>Wingdings 2</vt:lpstr>
      <vt:lpstr>Technický</vt:lpstr>
      <vt:lpstr>Objekt prostředí balíčkovače</vt:lpstr>
      <vt:lpstr> Karel poláček </vt:lpstr>
      <vt:lpstr>Indicie</vt:lpstr>
      <vt:lpstr>Karel Poláček</vt:lpstr>
      <vt:lpstr>Poznej knihu!</vt:lpstr>
      <vt:lpstr>Vylušti z tabulky nejznámější dílo tohoto autora.  Ze zbylých písmen sestav jméno jednoho z hrdinů knihy. </vt:lpstr>
      <vt:lpstr> Napiš správně popletená jména ostatních kamarádů ze zmíněné knížky: </vt:lpstr>
      <vt:lpstr>Bylo nás pět</vt:lpstr>
      <vt:lpstr>Nahrávka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Předválečná literatura</dc:title>
  <dc:creator>ajinka</dc:creator>
  <cp:lastModifiedBy>Michal Jílek</cp:lastModifiedBy>
  <cp:revision>143</cp:revision>
  <dcterms:created xsi:type="dcterms:W3CDTF">2012-01-21T17:57:42Z</dcterms:created>
  <dcterms:modified xsi:type="dcterms:W3CDTF">2020-05-03T11:32:27Z</dcterms:modified>
</cp:coreProperties>
</file>