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115C-8FD9-4459-85F0-EB584DCDB45A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5D4A-B1DF-429B-B40A-7F0256903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06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115C-8FD9-4459-85F0-EB584DCDB45A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5D4A-B1DF-429B-B40A-7F0256903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96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115C-8FD9-4459-85F0-EB584DCDB45A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5D4A-B1DF-429B-B40A-7F0256903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07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115C-8FD9-4459-85F0-EB584DCDB45A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5D4A-B1DF-429B-B40A-7F0256903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21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115C-8FD9-4459-85F0-EB584DCDB45A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5D4A-B1DF-429B-B40A-7F0256903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25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115C-8FD9-4459-85F0-EB584DCDB45A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5D4A-B1DF-429B-B40A-7F0256903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46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115C-8FD9-4459-85F0-EB584DCDB45A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5D4A-B1DF-429B-B40A-7F0256903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83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115C-8FD9-4459-85F0-EB584DCDB45A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5D4A-B1DF-429B-B40A-7F0256903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1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115C-8FD9-4459-85F0-EB584DCDB45A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5D4A-B1DF-429B-B40A-7F0256903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80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115C-8FD9-4459-85F0-EB584DCDB45A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5D4A-B1DF-429B-B40A-7F0256903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76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115C-8FD9-4459-85F0-EB584DCDB45A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5D4A-B1DF-429B-B40A-7F0256903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2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B115C-8FD9-4459-85F0-EB584DCDB45A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5D4A-B1DF-429B-B40A-7F0256903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0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14" y="597715"/>
            <a:ext cx="3925069" cy="494964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55" y="0"/>
            <a:ext cx="4586288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38" y="0"/>
            <a:ext cx="3863662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731520"/>
            <a:ext cx="1001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FF0000"/>
                </a:solidFill>
              </a:rPr>
              <a:t>1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25069" y="365125"/>
            <a:ext cx="11520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2</a:t>
            </a:r>
            <a:endParaRPr lang="cs-CZ" sz="25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464731" y="296091"/>
            <a:ext cx="757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3</a:t>
            </a:r>
            <a:endParaRPr lang="cs-CZ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3189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38" y="-121920"/>
            <a:ext cx="6892462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82880" y="95794"/>
            <a:ext cx="7663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4</a:t>
            </a:r>
            <a:endParaRPr lang="cs-CZ" sz="25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38676" y="84128"/>
            <a:ext cx="18810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5</a:t>
            </a:r>
            <a:endParaRPr lang="cs-CZ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499"/>
            <a:ext cx="3455278" cy="614271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79" y="0"/>
            <a:ext cx="3949314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95" y="365125"/>
            <a:ext cx="4703104" cy="627080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5463" y="478971"/>
            <a:ext cx="10450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6</a:t>
            </a:r>
            <a:endParaRPr lang="cs-CZ" sz="25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48895" y="81785"/>
            <a:ext cx="1158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7</a:t>
            </a:r>
            <a:endParaRPr lang="cs-CZ" sz="25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620000" y="558839"/>
            <a:ext cx="975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8</a:t>
            </a:r>
            <a:endParaRPr lang="cs-CZ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" y="649967"/>
            <a:ext cx="3901645" cy="520219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74" y="261257"/>
            <a:ext cx="4046342" cy="61221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16" y="755261"/>
            <a:ext cx="4168884" cy="5549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6313" y="789379"/>
            <a:ext cx="8098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9</a:t>
            </a:r>
            <a:endParaRPr lang="cs-CZ" sz="25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10446" y="513806"/>
            <a:ext cx="10798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10</a:t>
            </a:r>
            <a:endParaRPr lang="cs-CZ" sz="25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156788" y="1027906"/>
            <a:ext cx="8914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11</a:t>
            </a:r>
            <a:endParaRPr lang="cs-CZ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344"/>
            <a:ext cx="3653450" cy="487126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87" y="-198240"/>
            <a:ext cx="4707835" cy="70562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9022" y="-1356363"/>
            <a:ext cx="4197026" cy="821436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4503" y="957943"/>
            <a:ext cx="8882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12</a:t>
            </a:r>
            <a:endParaRPr lang="cs-CZ" sz="25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79520" y="69669"/>
            <a:ext cx="853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13</a:t>
            </a:r>
            <a:endParaRPr lang="cs-CZ" sz="25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412480" y="200297"/>
            <a:ext cx="757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14</a:t>
            </a:r>
            <a:endParaRPr lang="cs-CZ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" y="-58531"/>
            <a:ext cx="4074504" cy="691653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09" y="-75273"/>
            <a:ext cx="4175338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47" y="-75273"/>
            <a:ext cx="3951454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82880" y="365125"/>
            <a:ext cx="1184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15</a:t>
            </a:r>
            <a:endParaRPr lang="cs-CZ" sz="25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23682" y="126598"/>
            <a:ext cx="10189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16</a:t>
            </a:r>
            <a:endParaRPr lang="cs-CZ" sz="25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392676" y="112285"/>
            <a:ext cx="9492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17</a:t>
            </a:r>
            <a:endParaRPr lang="cs-CZ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" y="1"/>
            <a:ext cx="4046220" cy="6858000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56" y="31549"/>
            <a:ext cx="4480560" cy="679490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48491" y="63097"/>
            <a:ext cx="11669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18</a:t>
            </a:r>
            <a:endParaRPr lang="cs-CZ" sz="25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20343" y="301624"/>
            <a:ext cx="11756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19</a:t>
            </a:r>
            <a:endParaRPr lang="cs-CZ" sz="2500" b="1" dirty="0">
              <a:solidFill>
                <a:srgbClr val="FF000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69" y="63097"/>
            <a:ext cx="3982336" cy="692117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9413966" y="1602377"/>
            <a:ext cx="827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>
                <a:solidFill>
                  <a:srgbClr val="FFFF00"/>
                </a:solidFill>
              </a:rPr>
              <a:t>ú</a:t>
            </a:r>
            <a:r>
              <a:rPr lang="cs-CZ" sz="1500" dirty="0" smtClean="0">
                <a:solidFill>
                  <a:srgbClr val="FFFF00"/>
                </a:solidFill>
              </a:rPr>
              <a:t>stní dutina</a:t>
            </a:r>
            <a:endParaRPr lang="cs-CZ" sz="1500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580914" y="1942011"/>
            <a:ext cx="10031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>
                <a:solidFill>
                  <a:srgbClr val="FFFF00"/>
                </a:solidFill>
              </a:rPr>
              <a:t>hltan</a:t>
            </a:r>
            <a:endParaRPr lang="cs-CZ" sz="1300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717203" y="2542903"/>
            <a:ext cx="7745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>
                <a:solidFill>
                  <a:srgbClr val="FFFF00"/>
                </a:solidFill>
              </a:rPr>
              <a:t>jícen</a:t>
            </a:r>
            <a:endParaRPr lang="cs-CZ" sz="1300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45509" y="3288664"/>
            <a:ext cx="8385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>
                <a:solidFill>
                  <a:srgbClr val="FFFF00"/>
                </a:solidFill>
              </a:rPr>
              <a:t>žaludek</a:t>
            </a:r>
            <a:endParaRPr lang="cs-CZ" sz="1300" dirty="0">
              <a:solidFill>
                <a:srgbClr val="FFFF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9474926" y="3565146"/>
            <a:ext cx="6413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>
                <a:solidFill>
                  <a:srgbClr val="FFFF00"/>
                </a:solidFill>
              </a:rPr>
              <a:t>játra</a:t>
            </a:r>
            <a:endParaRPr lang="cs-CZ" sz="1300" dirty="0">
              <a:solidFill>
                <a:srgbClr val="FFFF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9795587" y="3819672"/>
            <a:ext cx="1095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FFFF00"/>
                </a:solidFill>
              </a:rPr>
              <a:t>žlučovod</a:t>
            </a:r>
            <a:endParaRPr lang="cs-CZ" sz="1200" dirty="0">
              <a:solidFill>
                <a:srgbClr val="FFFF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0485572" y="3719034"/>
            <a:ext cx="1132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FF00"/>
                </a:solidFill>
              </a:rPr>
              <a:t>s</a:t>
            </a:r>
            <a:r>
              <a:rPr lang="cs-CZ" sz="1200" dirty="0" smtClean="0">
                <a:solidFill>
                  <a:srgbClr val="FFFF00"/>
                </a:solidFill>
              </a:rPr>
              <a:t>linivka břišní</a:t>
            </a:r>
            <a:endParaRPr lang="cs-CZ" sz="1200" dirty="0">
              <a:solidFill>
                <a:srgbClr val="FFFF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9126583" y="4592397"/>
            <a:ext cx="1618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FFFF00"/>
                </a:solidFill>
              </a:rPr>
              <a:t>Tlusté střevo</a:t>
            </a:r>
            <a:endParaRPr lang="cs-CZ" sz="1200" dirty="0">
              <a:solidFill>
                <a:srgbClr val="FF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9962624" y="4260605"/>
            <a:ext cx="1237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>
                <a:solidFill>
                  <a:srgbClr val="FFFF00"/>
                </a:solidFill>
              </a:rPr>
              <a:t>Tenké střevo</a:t>
            </a:r>
            <a:endParaRPr lang="cs-CZ" sz="1300" dirty="0">
              <a:solidFill>
                <a:srgbClr val="FFFF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0241280" y="5480668"/>
            <a:ext cx="11125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>
                <a:solidFill>
                  <a:srgbClr val="FFFF00"/>
                </a:solidFill>
              </a:rPr>
              <a:t>konečník</a:t>
            </a:r>
            <a:endParaRPr lang="cs-CZ" sz="1300" dirty="0">
              <a:solidFill>
                <a:srgbClr val="FFFF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734697" y="1130197"/>
            <a:ext cx="10608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20</a:t>
            </a:r>
            <a:endParaRPr lang="cs-CZ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34</Words>
  <Application>Microsoft Office PowerPoint</Application>
  <PresentationFormat>Širokoúhlá obrazovka</PresentationFormat>
  <Paragraphs>30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Fantová Monika</dc:creator>
  <cp:lastModifiedBy>Fantová Monika</cp:lastModifiedBy>
  <cp:revision>8</cp:revision>
  <dcterms:created xsi:type="dcterms:W3CDTF">2020-05-04T10:45:53Z</dcterms:created>
  <dcterms:modified xsi:type="dcterms:W3CDTF">2020-05-07T13:33:55Z</dcterms:modified>
</cp:coreProperties>
</file>