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4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5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66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4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1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9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0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51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5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34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974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6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683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8" r:id="rId6"/>
    <p:sldLayoutId id="2147483662" r:id="rId7"/>
    <p:sldLayoutId id="2147483677" r:id="rId8"/>
    <p:sldLayoutId id="2147483664" r:id="rId9"/>
    <p:sldLayoutId id="2147483665" r:id="rId10"/>
    <p:sldLayoutId id="2147483676" r:id="rId11"/>
    <p:sldLayoutId id="214748367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Oq2pjtC73t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vylu%C4%8Dovac%C3%AD+soustava&amp;sxsrf=ALeKk01iwByG1hzdGaWzRIGzBJ9oHOSGvQ:1588851669113&amp;source=lnms&amp;tbm=isch&amp;sa=X&amp;ved=2ahUKEwiOhNra1aHpAhVTC2MBHXO0AfUQ_AUoAXoECBEQAw&amp;biw=1030&amp;bih=618" TargetMode="External"/><Relationship Id="rId2" Type="http://schemas.openxmlformats.org/officeDocument/2006/relationships/hyperlink" Target="https://cs.wikipedia.org/wiki/Vylu%C4%8Dovac%C3%AD_soustav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B3F6F06-A72D-4442-A031-E1D2004CB3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rgbClr val="F5FA6D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7C3D905-3F53-44E5-8390-DD865DB563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1094" y="750667"/>
            <a:ext cx="5602705" cy="2678333"/>
          </a:xfrm>
        </p:spPr>
        <p:txBody>
          <a:bodyPr anchor="b">
            <a:normAutofit/>
          </a:bodyPr>
          <a:lstStyle/>
          <a:p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</a:t>
            </a:r>
            <a:r>
              <a:rPr lang="cs-CZ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LUČOVACÍ SOUSTAVA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DA88631-E5B9-4118-838F-786FBABB29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1094" y="3572613"/>
            <a:ext cx="5602705" cy="850411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RADIM SEMERÁK</a:t>
            </a:r>
          </a:p>
          <a:p>
            <a:pPr>
              <a:lnSpc>
                <a:spcPct val="90000"/>
              </a:lnSpc>
            </a:pPr>
            <a:r>
              <a:rPr lang="cs-CZ" sz="2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8.A</a:t>
            </a:r>
          </a:p>
          <a:p>
            <a:pPr>
              <a:lnSpc>
                <a:spcPct val="90000"/>
              </a:lnSpc>
            </a:pPr>
            <a:endParaRPr lang="cs-CZ" sz="2200"/>
          </a:p>
        </p:txBody>
      </p:sp>
      <p:pic>
        <p:nvPicPr>
          <p:cNvPr id="1026" name="Picture 2" descr="Vylučovací soustava :: Volny-cas-uceni-cz">
            <a:extLst>
              <a:ext uri="{FF2B5EF4-FFF2-40B4-BE49-F238E27FC236}">
                <a16:creationId xmlns:a16="http://schemas.microsoft.com/office/drawing/2014/main" id="{C0ACA5C2-6480-48A7-8C58-1D9C6DBD9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8970" y="2960076"/>
            <a:ext cx="4377323" cy="32173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90686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A0DE92DF-4769-4DE9-93FD-EE312718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422E5E7-18E6-4184-BB73-F6A0CC012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cs-CZ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VYLUČOVACÍ SOUSTAVA ČLOVĚKA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2D30A2-DAF9-4B95-AAA4-61ECB476C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623381"/>
            <a:ext cx="3888528" cy="35535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Zpracovává vodu a vylučuje z těla moč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která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tvořena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</a:t>
            </a: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ledvinách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ledvin protékají močovody 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</a:t>
            </a: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 močového měchýře a odtud –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</a:t>
            </a: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 močové trubice 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</a:t>
            </a: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ústrojí, které zbavuje organismus škodlivých látek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sz="2000" dirty="0"/>
          </a:p>
          <a:p>
            <a:pPr>
              <a:buFont typeface="Wingdings" panose="05000000000000000000" pitchFamily="2" charset="2"/>
              <a:buChar char="ü"/>
            </a:pPr>
            <a:endParaRPr lang="cs-CZ" sz="2000" dirty="0"/>
          </a:p>
        </p:txBody>
      </p:sp>
      <p:pic>
        <p:nvPicPr>
          <p:cNvPr id="2052" name="Picture 4" descr="Obsah obrázku zvíře&#10;&#10;Popis byl vytvořen automaticky">
            <a:extLst>
              <a:ext uri="{FF2B5EF4-FFF2-40B4-BE49-F238E27FC236}">
                <a16:creationId xmlns:a16="http://schemas.microsoft.com/office/drawing/2014/main" id="{93773B8A-80AE-45D0-8D52-0CE5ACB2292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8714" y="643234"/>
            <a:ext cx="3347751" cy="55998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5704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6" name="Rectangle 70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A0DE92DF-4769-4DE9-93FD-EE312718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F9C087E-3DF2-4CE1-A024-3B5C446F9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cs-CZ" sz="37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ORGÁNY VYLUČOVACÍ SOUSTAVY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05696-2476-4623-AB20-48D270A0E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623381"/>
            <a:ext cx="3888528" cy="3553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LEDVINY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to hlavní vylučovací ústrojí, které z těla odstraňuje škodlivé látky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Regulují objem vody a obsah soli v těle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Délka jedné ledviny je přibližně na délku 12 cm a na šířku 6 cm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Onemocnění: chronické onemocnění ledvin (CKD), zánět ledvin, ledvinové kameny</a:t>
            </a:r>
          </a:p>
        </p:txBody>
      </p:sp>
      <p:pic>
        <p:nvPicPr>
          <p:cNvPr id="3074" name="Picture 2" descr="Ledviny: správná funkce, příznaky onemocnění, pitný režim a ...">
            <a:extLst>
              <a:ext uri="{FF2B5EF4-FFF2-40B4-BE49-F238E27FC236}">
                <a16:creationId xmlns:a16="http://schemas.microsoft.com/office/drawing/2014/main" id="{9FC36EDB-179B-4E88-8ECC-61E6EE22E2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56646" y="2011383"/>
            <a:ext cx="4491887" cy="28635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16367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A0DE92DF-4769-4DE9-93FD-EE312718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437B9F9-E62A-41ED-8340-C7EAA5D5F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cs-CZ" sz="37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ORGÁNY VYLUČOVACÍ SOUSTAVY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26332D-7E64-456E-A921-F3FCC79D9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623381"/>
            <a:ext cx="3888528" cy="3553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MOČOVÝ MĚCHÝŘ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tvořen stěnami hladké svaloviny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Uchovává se v něm moč, má objem 600 – 1200 ml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 naplnění 150 – 400 ml moči má člověk tendenci močit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Onemocnění: nádor močového měchýře, zánět močových cest, močové kameny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cs-CZ" sz="1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Video:</a:t>
            </a:r>
            <a:r>
              <a:rPr lang="cs-CZ" sz="1800" dirty="0" err="1">
                <a:hlinkClick r:id="rId2"/>
              </a:rPr>
              <a:t>https</a:t>
            </a:r>
            <a:r>
              <a:rPr lang="cs-CZ" sz="1800" dirty="0">
                <a:hlinkClick r:id="rId2"/>
              </a:rPr>
              <a:t>://www.youtube.com/watch?v=Oq2pjtC73ts</a:t>
            </a:r>
            <a:endParaRPr lang="cs-CZ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Hyperaktivní močový měchýř – WikiSkripta">
            <a:extLst>
              <a:ext uri="{FF2B5EF4-FFF2-40B4-BE49-F238E27FC236}">
                <a16:creationId xmlns:a16="http://schemas.microsoft.com/office/drawing/2014/main" id="{DF400841-0650-4F39-9510-7B1160A99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56646" y="2067532"/>
            <a:ext cx="4491887" cy="27512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98542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687AFE0E-B37D-4531-AFE8-231C8348E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F65289C-A8E2-4F1B-B38D-E9AC5EC82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POZORNOST!</a:t>
            </a:r>
            <a:endParaRPr lang="cs-CZ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6FE463-388B-4F58-B309-323003D2D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13625"/>
            <a:ext cx="4614759" cy="41633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Zdroje: </a:t>
            </a:r>
            <a:r>
              <a:rPr lang="cs-CZ" sz="2000" dirty="0">
                <a:hlinkClick r:id="rId2"/>
              </a:rPr>
              <a:t>https://cs.wikipedia.org/wiki/Vylu%C4%8Dovac%C3%AD_soustava</a:t>
            </a:r>
            <a:r>
              <a:rPr lang="cs-CZ" sz="2000" dirty="0"/>
              <a:t>, </a:t>
            </a:r>
            <a:r>
              <a:rPr lang="cs-CZ" sz="2000" dirty="0">
                <a:hlinkClick r:id="rId3"/>
              </a:rPr>
              <a:t>https://www.google.com/</a:t>
            </a:r>
            <a:r>
              <a:rPr lang="cs-CZ" sz="2000" dirty="0" err="1">
                <a:hlinkClick r:id="rId3"/>
              </a:rPr>
              <a:t>search?q</a:t>
            </a:r>
            <a:r>
              <a:rPr lang="cs-CZ" sz="2000" dirty="0">
                <a:hlinkClick r:id="rId3"/>
              </a:rPr>
              <a:t>=vylu%C4%8Dovac%C3%AD+soustava&amp;sxsrf=ALeKk01iwByG1hzdGaWzRIGzBJ9oHOSGvQ:1588851669113&amp;source=</a:t>
            </a:r>
            <a:r>
              <a:rPr lang="cs-CZ" sz="2000" dirty="0" err="1">
                <a:hlinkClick r:id="rId3"/>
              </a:rPr>
              <a:t>lnms&amp;tbm</a:t>
            </a:r>
            <a:r>
              <a:rPr lang="cs-CZ" sz="2000" dirty="0">
                <a:hlinkClick r:id="rId3"/>
              </a:rPr>
              <a:t>=</a:t>
            </a:r>
            <a:r>
              <a:rPr lang="cs-CZ" sz="2000" dirty="0" err="1">
                <a:hlinkClick r:id="rId3"/>
              </a:rPr>
              <a:t>isch&amp;sa</a:t>
            </a:r>
            <a:r>
              <a:rPr lang="cs-CZ" sz="2000" dirty="0">
                <a:hlinkClick r:id="rId3"/>
              </a:rPr>
              <a:t>=</a:t>
            </a:r>
            <a:r>
              <a:rPr lang="cs-CZ" sz="2000" dirty="0" err="1">
                <a:hlinkClick r:id="rId3"/>
              </a:rPr>
              <a:t>X&amp;ved</a:t>
            </a:r>
            <a:r>
              <a:rPr lang="cs-CZ" sz="2000" dirty="0">
                <a:hlinkClick r:id="rId3"/>
              </a:rPr>
              <a:t>=2ahUKEwiOhNra1aHpAhVTC2MBHXO0AfUQ_AUoAXoECBEQAw&amp;biw=1030&amp;bih=618</a:t>
            </a:r>
            <a:r>
              <a:rPr lang="cs-CZ" sz="2000" dirty="0"/>
              <a:t>, </a:t>
            </a: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učebnice Přírodopis 8. ročník</a:t>
            </a:r>
            <a:endParaRPr lang="cs-CZ" sz="2000" dirty="0"/>
          </a:p>
          <a:p>
            <a:pPr>
              <a:buFont typeface="Wingdings" panose="05000000000000000000" pitchFamily="2" charset="2"/>
              <a:buChar char="ü"/>
            </a:pPr>
            <a:endParaRPr lang="cs-CZ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Like' or 'Dislike': Judgement vs empathy in a 'Facebook-world'">
            <a:extLst>
              <a:ext uri="{FF2B5EF4-FFF2-40B4-BE49-F238E27FC236}">
                <a16:creationId xmlns:a16="http://schemas.microsoft.com/office/drawing/2014/main" id="{2960E565-2B24-4D94-BBC6-8467A58399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21" r="13048" b="1"/>
          <a:stretch/>
        </p:blipFill>
        <p:spPr bwMode="auto">
          <a:xfrm>
            <a:off x="6101338" y="2015168"/>
            <a:ext cx="5283866" cy="4210442"/>
          </a:xfrm>
          <a:custGeom>
            <a:avLst/>
            <a:gdLst/>
            <a:ahLst/>
            <a:cxnLst/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9498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245</Words>
  <Application>Microsoft Office PowerPoint</Application>
  <PresentationFormat>Širokoúhlá obrazovka</PresentationFormat>
  <Paragraphs>22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Elephant</vt:lpstr>
      <vt:lpstr>Wingdings</vt:lpstr>
      <vt:lpstr>BrushVTI</vt:lpstr>
      <vt:lpstr>VYLUČOVACÍ SOUSTAVA</vt:lpstr>
      <vt:lpstr>VYLUČOVACÍ SOUSTAVA ČLOVĚKA</vt:lpstr>
      <vt:lpstr>ORGÁNY VYLUČOVACÍ SOUSTAVY</vt:lpstr>
      <vt:lpstr>ORGÁNY VYLUČOVACÍ SOUSTAVY</vt:lpstr>
      <vt:lpstr>DĚKUJI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VYLUČOVACÍ SOUSTAVA</dc:title>
  <dc:creator>Radim Semerák</dc:creator>
  <cp:lastModifiedBy>Radim Semerák</cp:lastModifiedBy>
  <cp:revision>1</cp:revision>
  <dcterms:created xsi:type="dcterms:W3CDTF">2020-05-07T11:47:08Z</dcterms:created>
  <dcterms:modified xsi:type="dcterms:W3CDTF">2020-05-07T11:49:16Z</dcterms:modified>
</cp:coreProperties>
</file>