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82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52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98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553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32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0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2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373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937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01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42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40720-4A38-40F2-BDBA-66651AE593ED}" type="datetimeFigureOut">
              <a:rPr lang="cs-CZ" smtClean="0"/>
              <a:pPr/>
              <a:t>08.05.2020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BDA8E-2434-45D1-B8AB-51E95075B0A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8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Územní pohyb obyvatelstva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stěhování = migrace</a:t>
            </a:r>
          </a:p>
          <a:p>
            <a:endParaRPr lang="cs-CZ" dirty="0" smtClean="0"/>
          </a:p>
          <a:p>
            <a:r>
              <a:rPr lang="cs-CZ" dirty="0" smtClean="0"/>
              <a:t>Ve 20. st. stěhování do měst – urbanizace   vyšší platy, lehčí život, práce na směny, více zábavy</a:t>
            </a:r>
          </a:p>
          <a:p>
            <a:pPr marL="0" indent="0">
              <a:buNone/>
            </a:pPr>
            <a:r>
              <a:rPr lang="cs-CZ" dirty="0" smtClean="0"/>
              <a:t>    21. st. ve vyspělých státech stěhování z měst na vesnice – blízkost  měst, více soukromí, přiblížení vesnice městu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4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Polovina světové populace žije dnes ve městech, z nichž mnohá mají tolik obyvatel jako celé státy. Odborníci  předpokládají , že v roce 2030 již bude ve městech soustředěno 60 procent obyvatel. Ještě v roce 1950,cožnení historicky tak dávno , t o byla jedna třetina lidí , zbytek žil na  venkově.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28898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Poznámka: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2188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Důvody migrace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Politické ( nespokojenost s vládou)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Vojenské (válečné konflikty, občanská válka-např. Sýrie)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Hospodářské ( do vyspělých zemí za „lepším“)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Životní podmínky (z oblastí s nedostatkem vody</a:t>
            </a:r>
            <a:r>
              <a:rPr lang="cs-CZ" sz="2400" dirty="0" smtClean="0">
                <a:solidFill>
                  <a:srgbClr val="FF0000"/>
                </a:solidFill>
              </a:rPr>
              <a:t>)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Kombinované (souběh více důvodů)</a:t>
            </a:r>
          </a:p>
          <a:p>
            <a:pPr marL="0" indent="0"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5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Emigrace= vystěhovalectví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Lepší pracovní podmínky – zvýšení životní úrovně</a:t>
            </a:r>
          </a:p>
          <a:p>
            <a:r>
              <a:rPr lang="cs-CZ" dirty="0" smtClean="0"/>
              <a:t>dříve např. do Německa- Turci, do Francie- Arabové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 posledních letech do bohatších států </a:t>
            </a:r>
            <a:r>
              <a:rPr lang="cs-CZ" dirty="0" smtClean="0">
                <a:solidFill>
                  <a:srgbClr val="FF0000"/>
                </a:solidFill>
              </a:rPr>
              <a:t>EU Německo</a:t>
            </a:r>
            <a:r>
              <a:rPr lang="cs-CZ" smtClean="0">
                <a:solidFill>
                  <a:srgbClr val="FF0000"/>
                </a:solidFill>
              </a:rPr>
              <a:t>, Švédsko,…- </a:t>
            </a:r>
            <a:r>
              <a:rPr lang="cs-CZ" dirty="0" smtClean="0">
                <a:solidFill>
                  <a:srgbClr val="FF0000"/>
                </a:solidFill>
              </a:rPr>
              <a:t>Afghánci, Syřané, Afričané z některých oblastí, do USA – Mexičané a další „Středoameričané“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22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Imigrace = přistěhovalectví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Většinou z hospodářsky méně vyvinutých zemí</a:t>
            </a:r>
          </a:p>
          <a:p>
            <a:r>
              <a:rPr lang="cs-CZ" dirty="0" smtClean="0"/>
              <a:t>Ze zemí „východní“ Evropy do střední a západní Evropy ( např. Ukrajinci do ČR, Poláci do Velké Británie)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Uprchlíci – odkázání na humanitární pomoc</a:t>
            </a:r>
          </a:p>
          <a:p>
            <a:r>
              <a:rPr lang="cs-CZ" dirty="0" smtClean="0"/>
              <a:t>Etnické čistky – vysídlení obyvatelstva určité národnosti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243</Words>
  <Application>Microsoft Office PowerPoint</Application>
  <PresentationFormat>Předvádění na obrazovce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Územní pohyb obyvatelstva</vt:lpstr>
      <vt:lpstr>Polovina světové populace žije dnes ve městech, z nichž mnohá mají tolik obyvatel jako celé státy. Odborníci  předpokládají , že v roce 2030 již bude ve městech soustředěno 60 procent obyvatel. Ještě v roce 1950,cožnení historicky tak dávno , t o byla jedna třetina lidí , zbytek žil na  venkově. </vt:lpstr>
      <vt:lpstr>Důvody migrace</vt:lpstr>
      <vt:lpstr>Emigrace= vystěhovalectví</vt:lpstr>
      <vt:lpstr>Imigrace = přistěhovalectví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Jaroslava Vorlová</dc:creator>
  <cp:lastModifiedBy>Jadrný Oldřich</cp:lastModifiedBy>
  <cp:revision>14</cp:revision>
  <dcterms:created xsi:type="dcterms:W3CDTF">2012-09-21T19:38:52Z</dcterms:created>
  <dcterms:modified xsi:type="dcterms:W3CDTF">2020-05-08T12:44:45Z</dcterms:modified>
</cp:coreProperties>
</file>