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2" r:id="rId3"/>
    <p:sldId id="264" r:id="rId4"/>
    <p:sldId id="260" r:id="rId5"/>
    <p:sldId id="261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2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6A8F3-A2E5-4AE8-AA48-41C7A00BCEE9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210A4-EFBC-4C5A-873D-69CA139FF4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802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8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8796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46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6433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8142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545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99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455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046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162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476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79000">
              <a:schemeClr val="accent1">
                <a:tint val="44500"/>
                <a:satMod val="160000"/>
                <a:lumMod val="15000"/>
                <a:lumOff val="8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28708-AADB-41ED-B991-A4C88C18DEF4}" type="datetimeFigureOut">
              <a:rPr lang="cs-CZ" smtClean="0"/>
              <a:t>15.5.2020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1AB53-A8B2-46F5-8E76-1D5C1B8A23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441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 algn="ctr">
              <a:buNone/>
            </a:pPr>
            <a:r>
              <a:rPr lang="cs-CZ" sz="7200" dirty="0">
                <a:solidFill>
                  <a:srgbClr val="FF0000"/>
                </a:solidFill>
              </a:rPr>
              <a:t>Vypravování</a:t>
            </a:r>
          </a:p>
          <a:p>
            <a:pPr marL="0" indent="0" algn="ctr">
              <a:buNone/>
            </a:pPr>
            <a:r>
              <a:rPr lang="cs-CZ" sz="5400" dirty="0">
                <a:solidFill>
                  <a:srgbClr val="FF0000"/>
                </a:solidFill>
              </a:rPr>
              <a:t>(opakování)</a:t>
            </a:r>
          </a:p>
        </p:txBody>
      </p:sp>
    </p:spTree>
    <p:extLst>
      <p:ext uri="{BB962C8B-B14F-4D97-AF65-F5344CB8AC3E}">
        <p14:creationId xmlns:p14="http://schemas.microsoft.com/office/powerpoint/2010/main" val="306066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Nahraď podtržená slova výstižnějšími!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dirty="0"/>
              <a:t>Na konci zimní sezóny </a:t>
            </a:r>
            <a:r>
              <a:rPr lang="cs-CZ" sz="3600" u="sng" dirty="0"/>
              <a:t>bylo</a:t>
            </a:r>
            <a:r>
              <a:rPr lang="cs-CZ" sz="3600" dirty="0"/>
              <a:t> mistrovství světa v ledním hokeji. Na Mezinárodní den dětí </a:t>
            </a:r>
            <a:r>
              <a:rPr lang="cs-CZ" sz="3600" u="sng" dirty="0"/>
              <a:t>byly</a:t>
            </a:r>
            <a:r>
              <a:rPr lang="cs-CZ" sz="3600" dirty="0"/>
              <a:t> v parku různé atrakce. Na silnici </a:t>
            </a:r>
            <a:r>
              <a:rPr lang="cs-CZ" sz="3600" u="sng" dirty="0"/>
              <a:t>bylo</a:t>
            </a:r>
            <a:r>
              <a:rPr lang="cs-CZ" sz="3600" dirty="0"/>
              <a:t> mnoho aut v obou směrech. Na zápase </a:t>
            </a:r>
            <a:r>
              <a:rPr lang="cs-CZ" sz="3600" u="sng" dirty="0"/>
              <a:t>bylo</a:t>
            </a:r>
            <a:r>
              <a:rPr lang="cs-CZ" sz="3600" dirty="0"/>
              <a:t> několik tisíc diváků. Na počest našich hostů </a:t>
            </a:r>
            <a:r>
              <a:rPr lang="cs-CZ" sz="3600" u="sng" dirty="0"/>
              <a:t>bylo</a:t>
            </a:r>
            <a:r>
              <a:rPr lang="cs-CZ" sz="3600" dirty="0"/>
              <a:t> sportovní odpoledne. Z nejlepších prací pak </a:t>
            </a:r>
            <a:r>
              <a:rPr lang="cs-CZ" sz="3600" u="sng" dirty="0"/>
              <a:t>byla</a:t>
            </a:r>
            <a:r>
              <a:rPr lang="cs-CZ" sz="3600" dirty="0"/>
              <a:t> výstava. Na záhonech </a:t>
            </a:r>
            <a:r>
              <a:rPr lang="cs-CZ" sz="3600" u="sng"/>
              <a:t>byly</a:t>
            </a:r>
            <a:r>
              <a:rPr lang="cs-CZ" sz="3600"/>
              <a:t> růže a </a:t>
            </a:r>
            <a:r>
              <a:rPr lang="cs-CZ" sz="3600" dirty="0"/>
              <a:t>pivoňky. </a:t>
            </a:r>
          </a:p>
          <a:p>
            <a:pPr marL="0" indent="0">
              <a:buNone/>
            </a:pPr>
            <a:r>
              <a:rPr lang="cs-CZ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4988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Rychle tvoř slova opačného významu!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400" dirty="0"/>
              <a:t>Chladno, nenávist, dávat, chudý, hluboký, smích, hloupost, lenost, teplo, trpaslík, tupý, klesat, hořký, bdít, ne, široký, nic, noc, začátek, malý.</a:t>
            </a:r>
          </a:p>
        </p:txBody>
      </p:sp>
    </p:spTree>
    <p:extLst>
      <p:ext uri="{BB962C8B-B14F-4D97-AF65-F5344CB8AC3E}">
        <p14:creationId xmlns:p14="http://schemas.microsoft.com/office/powerpoint/2010/main" val="3529017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Uvedená slova seřaď do čtyř skupin tak, aby vznikly řady stejného nebo podobného významu!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sz="4000" i="1" dirty="0">
                <a:solidFill>
                  <a:srgbClr val="0070C0"/>
                </a:solidFill>
              </a:rPr>
              <a:t>Vrávorat, zapřít, zjistit, strachovat se:</a:t>
            </a:r>
          </a:p>
          <a:p>
            <a:pPr marL="0" indent="0" algn="just">
              <a:buNone/>
            </a:pPr>
            <a:r>
              <a:rPr lang="cs-CZ" sz="3600" i="1" dirty="0"/>
              <a:t>Potácet se, zalhat, bát se, jít nejistě, objevit, nepřiznat, motat se, zatajit, vypátrat, obávat se, odhalit, zamlčet, najít, hrozit se. </a:t>
            </a:r>
          </a:p>
        </p:txBody>
      </p:sp>
    </p:spTree>
    <p:extLst>
      <p:ext uri="{BB962C8B-B14F-4D97-AF65-F5344CB8AC3E}">
        <p14:creationId xmlns:p14="http://schemas.microsoft.com/office/powerpoint/2010/main" val="2633157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Řešení: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cs-CZ" sz="3600" i="1" dirty="0">
                <a:solidFill>
                  <a:srgbClr val="0070C0"/>
                </a:solidFill>
              </a:rPr>
              <a:t>Vrávorat     zapřít        zjistit     strachovat se</a:t>
            </a:r>
          </a:p>
          <a:p>
            <a:pPr marL="0" lvl="0" indent="0" algn="just">
              <a:buNone/>
            </a:pPr>
            <a:r>
              <a:rPr lang="cs-CZ" sz="3600" i="1" dirty="0">
                <a:solidFill>
                  <a:prstClr val="black"/>
                </a:solidFill>
              </a:rPr>
              <a:t>Potácet se  zalhat       objevit   obávat se</a:t>
            </a:r>
          </a:p>
          <a:p>
            <a:pPr marL="0" indent="0" algn="just">
              <a:buNone/>
            </a:pPr>
            <a:r>
              <a:rPr lang="cs-CZ" sz="3600" i="1" dirty="0">
                <a:solidFill>
                  <a:prstClr val="black"/>
                </a:solidFill>
              </a:rPr>
              <a:t>jít nejistě    nepřiznat  najít      hrozit se</a:t>
            </a:r>
          </a:p>
          <a:p>
            <a:pPr marL="0" lvl="0" indent="0" algn="just">
              <a:buNone/>
            </a:pPr>
            <a:r>
              <a:rPr lang="cs-CZ" sz="3600" i="1" dirty="0">
                <a:solidFill>
                  <a:prstClr val="black"/>
                </a:solidFill>
              </a:rPr>
              <a:t>motat se     zamlčet    odhalit  bát se</a:t>
            </a:r>
          </a:p>
          <a:p>
            <a:pPr marL="0" lvl="0" indent="0" algn="just">
              <a:buNone/>
            </a:pPr>
            <a:r>
              <a:rPr lang="cs-CZ" sz="3600" i="1" dirty="0">
                <a:solidFill>
                  <a:prstClr val="black"/>
                </a:solidFill>
              </a:rPr>
              <a:t>                     zatajit       vypátrat </a:t>
            </a:r>
          </a:p>
          <a:p>
            <a:pPr marL="0" indent="0">
              <a:buNone/>
            </a:pPr>
            <a:r>
              <a:rPr lang="cs-CZ" sz="3600" dirty="0"/>
              <a:t>                      </a:t>
            </a:r>
            <a:endParaRPr lang="cs-CZ" sz="3600" i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cs-CZ" sz="3600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121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Uspořádej věty tak, aby byl příběh souvislý (stačí čísla vět)!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cs-CZ" sz="2800" dirty="0"/>
              <a:t>Díky své chytré ženě se mladý panovník opět věnoval vladaření a jeho zemi i poddaným se začalo dobře dařit.</a:t>
            </a:r>
          </a:p>
          <a:p>
            <a:pPr marL="514350" indent="-514350">
              <a:buAutoNum type="arabicPeriod"/>
            </a:pPr>
            <a:r>
              <a:rPr lang="cs-CZ" sz="2800" dirty="0"/>
              <a:t>Bohatý a slavný král měl jediného syna.</a:t>
            </a:r>
          </a:p>
          <a:p>
            <a:pPr marL="514350" indent="-514350">
              <a:buAutoNum type="arabicPeriod"/>
            </a:pPr>
            <a:r>
              <a:rPr lang="cs-CZ" sz="2800" dirty="0"/>
              <a:t>Království tak brzy zchudlo, poddaným se vedlo zle.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 dirty="0"/>
              <a:t>Princ však místo vladaření pořádal plesy a hony.</a:t>
            </a:r>
          </a:p>
          <a:p>
            <a:pPr marL="514350" indent="-514350">
              <a:buAutoNum type="arabicPeriod"/>
            </a:pPr>
            <a:r>
              <a:rPr lang="cs-CZ" sz="2800" dirty="0"/>
              <a:t>Princ se do ní zamiloval a brzy se konala velkolepá  svatba.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 dirty="0"/>
              <a:t>Když král zemřel, zdědil princ trůn a veškerý majetek.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 dirty="0"/>
              <a:t>Naštěstí se objevila krásná a chytrá princezna.</a:t>
            </a:r>
          </a:p>
        </p:txBody>
      </p:sp>
    </p:spTree>
    <p:extLst>
      <p:ext uri="{BB962C8B-B14F-4D97-AF65-F5344CB8AC3E}">
        <p14:creationId xmlns:p14="http://schemas.microsoft.com/office/powerpoint/2010/main" val="2305173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Řešení: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400" dirty="0"/>
              <a:t>Věty srovnány podle čísel takto:</a:t>
            </a:r>
          </a:p>
          <a:p>
            <a:pPr marL="0" indent="0">
              <a:buNone/>
            </a:pPr>
            <a:r>
              <a:rPr lang="cs-CZ" sz="4400" dirty="0"/>
              <a:t>2, 6, 4, 3, 7, 5, 1.</a:t>
            </a:r>
          </a:p>
        </p:txBody>
      </p:sp>
    </p:spTree>
    <p:extLst>
      <p:ext uri="{BB962C8B-B14F-4D97-AF65-F5344CB8AC3E}">
        <p14:creationId xmlns:p14="http://schemas.microsoft.com/office/powerpoint/2010/main" val="82464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Dokonči vypravování!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      </a:t>
            </a:r>
            <a:r>
              <a:rPr lang="cs-CZ" sz="3500" dirty="0"/>
              <a:t>Jednoho dne jsem byl sám doma. Rodiče zůstali na noc u příbuzných, sestra byla na táboře.</a:t>
            </a:r>
          </a:p>
          <a:p>
            <a:pPr marL="0" indent="0">
              <a:buNone/>
            </a:pPr>
            <a:r>
              <a:rPr lang="cs-CZ" sz="3500" dirty="0"/>
              <a:t>      Dívám se na televizi. Co také jiného? Venku tma jako v pytli, hustě prší, občas se zablýskne. Sleduji, jak hrdina filmu pronásleduje dvojici zločinců. Film je napínavý, ale přesto mě vyděsí silný hrom. A zase… Sakra! Vypli proud. Co teď? Najednou slyším podivné zvuky. Krve by se ve mně nedořezal</a:t>
            </a:r>
            <a:r>
              <a:rPr lang="cs-CZ" sz="3500" dirty="0">
                <a:solidFill>
                  <a:srgbClr val="FF0000"/>
                </a:solidFill>
              </a:rPr>
              <a:t>…</a:t>
            </a:r>
            <a:endParaRPr lang="cs-CZ" sz="3500" dirty="0"/>
          </a:p>
        </p:txBody>
      </p:sp>
    </p:spTree>
    <p:extLst>
      <p:ext uri="{BB962C8B-B14F-4D97-AF65-F5344CB8AC3E}">
        <p14:creationId xmlns:p14="http://schemas.microsoft.com/office/powerpoint/2010/main" val="40442154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405</Words>
  <Application>Microsoft Office PowerPoint</Application>
  <PresentationFormat>Předvádění na obrazovce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systému Office</vt:lpstr>
      <vt:lpstr>Prezentace aplikace PowerPoint</vt:lpstr>
      <vt:lpstr>Nahraď podtržená slova výstižnějšími!</vt:lpstr>
      <vt:lpstr>Rychle tvoř slova opačného významu!</vt:lpstr>
      <vt:lpstr>Uvedená slova seřaď do čtyř skupin tak, aby vznikly řady stejného nebo podobného významu!</vt:lpstr>
      <vt:lpstr>Řešení:</vt:lpstr>
      <vt:lpstr>Uspořádej věty tak, aby byl příběh souvislý (stačí čísla vět)! </vt:lpstr>
      <vt:lpstr>Řešení:</vt:lpstr>
      <vt:lpstr>Dokonči vypravování!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Anežka Chládková</dc:creator>
  <cp:lastModifiedBy>Michal Jílek</cp:lastModifiedBy>
  <cp:revision>25</cp:revision>
  <dcterms:created xsi:type="dcterms:W3CDTF">2013-05-06T20:26:52Z</dcterms:created>
  <dcterms:modified xsi:type="dcterms:W3CDTF">2020-05-15T09:17:13Z</dcterms:modified>
</cp:coreProperties>
</file>