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25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61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74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598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82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68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26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733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943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97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734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EC069-622D-432E-B724-1342AD78DF0F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A30ED-3462-4743-9667-FFE17AEAE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83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284" y="0"/>
            <a:ext cx="92322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KŮŽE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NOVOTNÝ, DRNEK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33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Funkce kůže</a:t>
            </a:r>
            <a:endParaRPr lang="cs-CZ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Ochranná- např. chrání proti vniknutí škodlivých </a:t>
            </a:r>
            <a:r>
              <a:rPr lang="cs-CZ" b="1" dirty="0" smtClean="0"/>
              <a:t>látek</a:t>
            </a:r>
            <a:endParaRPr lang="cs-CZ" b="1" dirty="0" smtClean="0"/>
          </a:p>
          <a:p>
            <a:r>
              <a:rPr lang="cs-CZ" b="1" dirty="0" smtClean="0"/>
              <a:t>Smyslové- v kůži je uložena řada nervových zakončení které reagují na chlad, teplo nebo bolest</a:t>
            </a:r>
          </a:p>
          <a:p>
            <a:r>
              <a:rPr lang="cs-CZ" b="1" dirty="0" smtClean="0"/>
              <a:t>Vylučovací- kůže je vedle ledvin dalších důležitým orgánem.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1924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Onemocnění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Atopický ekzém: je neinfekční zánět kůže, který obvykle začíná v dětství a probíhá i dlouhodobě s riziky zhoršení. </a:t>
            </a:r>
          </a:p>
          <a:p>
            <a:r>
              <a:rPr lang="cs-CZ" dirty="0" smtClean="0"/>
              <a:t>Spálení sluncem: je to akutní onemocnění a neinfekční zánět kůže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078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Zajímavosti 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Sluneční záření, díky kůži podporuje vitamín D, který je potřebný pro mineralizaci kostí.</a:t>
            </a:r>
          </a:p>
          <a:p>
            <a:r>
              <a:rPr lang="cs-CZ" dirty="0" smtClean="0"/>
              <a:t>Lidské tělo má v těle (i na kůži) kolem 200 druhů bakterií.</a:t>
            </a:r>
          </a:p>
          <a:p>
            <a:r>
              <a:rPr lang="cs-CZ" dirty="0" smtClean="0"/>
              <a:t>Kůže může mít víc druhů zbarvení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229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Děkujeme za pozornost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488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113</Words>
  <Application>Microsoft Office PowerPoint</Application>
  <PresentationFormat>Předvádění na obrazovce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systému Office</vt:lpstr>
      <vt:lpstr>KŮŽE</vt:lpstr>
      <vt:lpstr>Funkce kůže</vt:lpstr>
      <vt:lpstr>Onemocnění</vt:lpstr>
      <vt:lpstr>Zajímavosti 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KŮŽE</dc:title>
  <dc:creator>Marketa</dc:creator>
  <cp:lastModifiedBy>Fantová Monika</cp:lastModifiedBy>
  <cp:revision>4</cp:revision>
  <dcterms:created xsi:type="dcterms:W3CDTF">2020-05-14T17:55:29Z</dcterms:created>
  <dcterms:modified xsi:type="dcterms:W3CDTF">2020-05-18T07:50:51Z</dcterms:modified>
</cp:coreProperties>
</file>